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356" r:id="rId5"/>
    <p:sldId id="358" r:id="rId6"/>
    <p:sldId id="365" r:id="rId7"/>
    <p:sldId id="366" r:id="rId8"/>
    <p:sldId id="363" r:id="rId9"/>
    <p:sldId id="367" r:id="rId10"/>
    <p:sldId id="368" r:id="rId11"/>
    <p:sldId id="369" r:id="rId12"/>
    <p:sldId id="370" r:id="rId13"/>
    <p:sldId id="372" r:id="rId14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ler presentasjon" id="{E6D8D595-9CF4-456C-8032-A6753ACAD257}">
          <p14:sldIdLst>
            <p14:sldId id="356"/>
            <p14:sldId id="358"/>
            <p14:sldId id="365"/>
            <p14:sldId id="366"/>
            <p14:sldId id="363"/>
            <p14:sldId id="367"/>
            <p14:sldId id="368"/>
            <p14:sldId id="369"/>
            <p14:sldId id="370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dar Stormo" initials="VS" lastIdx="1" clrIdx="0"/>
  <p:cmAuthor id="2" name="Vidar Stormo" initials="VS [2]" lastIdx="0" clrIdx="1"/>
  <p:cmAuthor id="3" name="Thomas Nyland Aakvik" initials="TNA" lastIdx="1" clrIdx="2">
    <p:extLst>
      <p:ext uri="{19B8F6BF-5375-455C-9EA6-DF929625EA0E}">
        <p15:presenceInfo xmlns:p15="http://schemas.microsoft.com/office/powerpoint/2012/main" userId="S::thomas@ikgrand.no::b0d634bb-3dc9-4138-9984-68eb44c10c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F8F8F8"/>
    <a:srgbClr val="3399FF"/>
    <a:srgbClr val="B80000"/>
    <a:srgbClr val="CC0000"/>
    <a:srgbClr val="288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lend Asbøl" userId="4003f65cf5b51bc5" providerId="LiveId" clId="{5F5DE1E7-B0BB-44D5-ACF9-2726E1FB5A23}"/>
    <pc:docChg chg="modSld">
      <pc:chgData name="Erlend Asbøl" userId="4003f65cf5b51bc5" providerId="LiveId" clId="{5F5DE1E7-B0BB-44D5-ACF9-2726E1FB5A23}" dt="2023-10-24T11:23:43.899" v="75" actId="20577"/>
      <pc:docMkLst>
        <pc:docMk/>
      </pc:docMkLst>
      <pc:sldChg chg="modSp mod">
        <pc:chgData name="Erlend Asbøl" userId="4003f65cf5b51bc5" providerId="LiveId" clId="{5F5DE1E7-B0BB-44D5-ACF9-2726E1FB5A23}" dt="2023-10-24T11:23:43.899" v="75" actId="20577"/>
        <pc:sldMkLst>
          <pc:docMk/>
          <pc:sldMk cId="2590527590" sldId="365"/>
        </pc:sldMkLst>
        <pc:spChg chg="mod">
          <ac:chgData name="Erlend Asbøl" userId="4003f65cf5b51bc5" providerId="LiveId" clId="{5F5DE1E7-B0BB-44D5-ACF9-2726E1FB5A23}" dt="2023-10-24T11:23:41.415" v="73" actId="20577"/>
          <ac:spMkLst>
            <pc:docMk/>
            <pc:sldMk cId="2590527590" sldId="365"/>
            <ac:spMk id="12" creationId="{B443F0DF-1E6B-BA0A-15EC-22BD97751C8E}"/>
          </ac:spMkLst>
        </pc:spChg>
        <pc:spChg chg="mod">
          <ac:chgData name="Erlend Asbøl" userId="4003f65cf5b51bc5" providerId="LiveId" clId="{5F5DE1E7-B0BB-44D5-ACF9-2726E1FB5A23}" dt="2023-10-24T11:23:43.899" v="75" actId="20577"/>
          <ac:spMkLst>
            <pc:docMk/>
            <pc:sldMk cId="2590527590" sldId="365"/>
            <ac:spMk id="13" creationId="{06F2BF7E-BFF5-4BC1-89AA-94753A4FFD20}"/>
          </ac:spMkLst>
        </pc:spChg>
      </pc:sldChg>
      <pc:sldChg chg="modSp mod">
        <pc:chgData name="Erlend Asbøl" userId="4003f65cf5b51bc5" providerId="LiveId" clId="{5F5DE1E7-B0BB-44D5-ACF9-2726E1FB5A23}" dt="2023-10-24T11:22:29.595" v="37" actId="20577"/>
        <pc:sldMkLst>
          <pc:docMk/>
          <pc:sldMk cId="3793192076" sldId="367"/>
        </pc:sldMkLst>
        <pc:spChg chg="mod">
          <ac:chgData name="Erlend Asbøl" userId="4003f65cf5b51bc5" providerId="LiveId" clId="{5F5DE1E7-B0BB-44D5-ACF9-2726E1FB5A23}" dt="2023-10-24T11:22:28.630" v="36" actId="20577"/>
          <ac:spMkLst>
            <pc:docMk/>
            <pc:sldMk cId="3793192076" sldId="367"/>
            <ac:spMk id="10" creationId="{9EB1C358-9039-3DA8-DBBC-B2FC810C65EC}"/>
          </ac:spMkLst>
        </pc:spChg>
        <pc:spChg chg="mod">
          <ac:chgData name="Erlend Asbøl" userId="4003f65cf5b51bc5" providerId="LiveId" clId="{5F5DE1E7-B0BB-44D5-ACF9-2726E1FB5A23}" dt="2023-10-24T11:22:29.595" v="37" actId="20577"/>
          <ac:spMkLst>
            <pc:docMk/>
            <pc:sldMk cId="3793192076" sldId="367"/>
            <ac:spMk id="12" creationId="{009437DB-C814-34EC-F1F4-B3405436E270}"/>
          </ac:spMkLst>
        </pc:spChg>
      </pc:sldChg>
      <pc:sldChg chg="modSp mod">
        <pc:chgData name="Erlend Asbøl" userId="4003f65cf5b51bc5" providerId="LiveId" clId="{5F5DE1E7-B0BB-44D5-ACF9-2726E1FB5A23}" dt="2023-10-24T11:22:54.061" v="57" actId="20577"/>
        <pc:sldMkLst>
          <pc:docMk/>
          <pc:sldMk cId="454548600" sldId="370"/>
        </pc:sldMkLst>
        <pc:spChg chg="mod">
          <ac:chgData name="Erlend Asbøl" userId="4003f65cf5b51bc5" providerId="LiveId" clId="{5F5DE1E7-B0BB-44D5-ACF9-2726E1FB5A23}" dt="2023-10-24T11:22:53.258" v="56" actId="20577"/>
          <ac:spMkLst>
            <pc:docMk/>
            <pc:sldMk cId="454548600" sldId="370"/>
            <ac:spMk id="10" creationId="{9EB1C358-9039-3DA8-DBBC-B2FC810C65EC}"/>
          </ac:spMkLst>
        </pc:spChg>
        <pc:spChg chg="mod">
          <ac:chgData name="Erlend Asbøl" userId="4003f65cf5b51bc5" providerId="LiveId" clId="{5F5DE1E7-B0BB-44D5-ACF9-2726E1FB5A23}" dt="2023-10-24T11:22:54.061" v="57" actId="20577"/>
          <ac:spMkLst>
            <pc:docMk/>
            <pc:sldMk cId="454548600" sldId="370"/>
            <ac:spMk id="12" creationId="{009437DB-C814-34EC-F1F4-B3405436E270}"/>
          </ac:spMkLst>
        </pc:spChg>
      </pc:sldChg>
      <pc:sldChg chg="modSp mod">
        <pc:chgData name="Erlend Asbøl" userId="4003f65cf5b51bc5" providerId="LiveId" clId="{5F5DE1E7-B0BB-44D5-ACF9-2726E1FB5A23}" dt="2023-10-24T11:20:55.367" v="21" actId="20577"/>
        <pc:sldMkLst>
          <pc:docMk/>
          <pc:sldMk cId="2606573041" sldId="372"/>
        </pc:sldMkLst>
        <pc:spChg chg="mod">
          <ac:chgData name="Erlend Asbøl" userId="4003f65cf5b51bc5" providerId="LiveId" clId="{5F5DE1E7-B0BB-44D5-ACF9-2726E1FB5A23}" dt="2023-10-24T11:20:55.367" v="21" actId="20577"/>
          <ac:spMkLst>
            <pc:docMk/>
            <pc:sldMk cId="2606573041" sldId="372"/>
            <ac:spMk id="10" creationId="{9EB1C358-9039-3DA8-DBBC-B2FC810C65EC}"/>
          </ac:spMkLst>
        </pc:spChg>
      </pc:sldChg>
    </pc:docChg>
  </pc:docChgLst>
  <pc:docChgLst>
    <pc:chgData name="Erlend Asbøl" userId="4003f65cf5b51bc5" providerId="LiveId" clId="{DB62B9F9-937B-4C7A-BA04-03BAB7440132}"/>
    <pc:docChg chg="undo custSel addSld delSld modSld sldOrd modSection">
      <pc:chgData name="Erlend Asbøl" userId="4003f65cf5b51bc5" providerId="LiveId" clId="{DB62B9F9-937B-4C7A-BA04-03BAB7440132}" dt="2023-07-25T13:39:39.823" v="1386" actId="20577"/>
      <pc:docMkLst>
        <pc:docMk/>
      </pc:docMkLst>
      <pc:sldChg chg="addSp delSp modSp mod delAnim modAnim">
        <pc:chgData name="Erlend Asbøl" userId="4003f65cf5b51bc5" providerId="LiveId" clId="{DB62B9F9-937B-4C7A-BA04-03BAB7440132}" dt="2023-07-25T13:39:39.823" v="1386" actId="20577"/>
        <pc:sldMkLst>
          <pc:docMk/>
          <pc:sldMk cId="3754161286" sldId="358"/>
        </pc:sldMkLst>
        <pc:spChg chg="mod">
          <ac:chgData name="Erlend Asbøl" userId="4003f65cf5b51bc5" providerId="LiveId" clId="{DB62B9F9-937B-4C7A-BA04-03BAB7440132}" dt="2023-07-25T11:43:57.984" v="439" actId="207"/>
          <ac:spMkLst>
            <pc:docMk/>
            <pc:sldMk cId="3754161286" sldId="358"/>
            <ac:spMk id="2" creationId="{09E02B26-D52D-436C-9E61-7FC58D952D37}"/>
          </ac:spMkLst>
        </pc:spChg>
        <pc:spChg chg="mod">
          <ac:chgData name="Erlend Asbøl" userId="4003f65cf5b51bc5" providerId="LiveId" clId="{DB62B9F9-937B-4C7A-BA04-03BAB7440132}" dt="2023-07-25T13:39:13.997" v="1354" actId="1076"/>
          <ac:spMkLst>
            <pc:docMk/>
            <pc:sldMk cId="3754161286" sldId="358"/>
            <ac:spMk id="4" creationId="{D87665AB-FB6A-E63A-4399-22B1C98F6A8D}"/>
          </ac:spMkLst>
        </pc:spChg>
        <pc:spChg chg="mod">
          <ac:chgData name="Erlend Asbøl" userId="4003f65cf5b51bc5" providerId="LiveId" clId="{DB62B9F9-937B-4C7A-BA04-03BAB7440132}" dt="2023-07-25T13:39:07.726" v="1353" actId="1076"/>
          <ac:spMkLst>
            <pc:docMk/>
            <pc:sldMk cId="3754161286" sldId="358"/>
            <ac:spMk id="6" creationId="{2AE3532E-D487-350A-2CE3-0A90DDE61C9B}"/>
          </ac:spMkLst>
        </pc:spChg>
        <pc:spChg chg="add del mod">
          <ac:chgData name="Erlend Asbøl" userId="4003f65cf5b51bc5" providerId="LiveId" clId="{DB62B9F9-937B-4C7A-BA04-03BAB7440132}" dt="2023-07-25T13:38:50.401" v="1322" actId="1076"/>
          <ac:spMkLst>
            <pc:docMk/>
            <pc:sldMk cId="3754161286" sldId="358"/>
            <ac:spMk id="7" creationId="{A752D05E-2990-F21F-0654-F2FC2ACA4935}"/>
          </ac:spMkLst>
        </pc:spChg>
        <pc:spChg chg="del mod">
          <ac:chgData name="Erlend Asbøl" userId="4003f65cf5b51bc5" providerId="LiveId" clId="{DB62B9F9-937B-4C7A-BA04-03BAB7440132}" dt="2023-07-25T11:46:15.390" v="455" actId="478"/>
          <ac:spMkLst>
            <pc:docMk/>
            <pc:sldMk cId="3754161286" sldId="358"/>
            <ac:spMk id="8" creationId="{12513E8F-A5B5-C731-37EE-36DA0A360AE0}"/>
          </ac:spMkLst>
        </pc:spChg>
        <pc:spChg chg="add del mod">
          <ac:chgData name="Erlend Asbøl" userId="4003f65cf5b51bc5" providerId="LiveId" clId="{DB62B9F9-937B-4C7A-BA04-03BAB7440132}" dt="2023-07-25T13:38:50.339" v="1321" actId="1076"/>
          <ac:spMkLst>
            <pc:docMk/>
            <pc:sldMk cId="3754161286" sldId="358"/>
            <ac:spMk id="9" creationId="{3E5BFE23-5A02-D184-27CD-93C5D807EC87}"/>
          </ac:spMkLst>
        </pc:spChg>
        <pc:spChg chg="mod">
          <ac:chgData name="Erlend Asbøl" userId="4003f65cf5b51bc5" providerId="LiveId" clId="{DB62B9F9-937B-4C7A-BA04-03BAB7440132}" dt="2023-07-25T13:38:50.454" v="1324" actId="1076"/>
          <ac:spMkLst>
            <pc:docMk/>
            <pc:sldMk cId="3754161286" sldId="358"/>
            <ac:spMk id="10" creationId="{E4DF54B4-697D-F368-2C02-68E2BE454E7F}"/>
          </ac:spMkLst>
        </pc:spChg>
        <pc:spChg chg="mod">
          <ac:chgData name="Erlend Asbøl" userId="4003f65cf5b51bc5" providerId="LiveId" clId="{DB62B9F9-937B-4C7A-BA04-03BAB7440132}" dt="2023-07-25T13:38:50.408" v="1323" actId="1076"/>
          <ac:spMkLst>
            <pc:docMk/>
            <pc:sldMk cId="3754161286" sldId="358"/>
            <ac:spMk id="12" creationId="{1B3B90A3-48E0-33EB-FB79-67975500B4D4}"/>
          </ac:spMkLst>
        </pc:spChg>
        <pc:spChg chg="add 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13" creationId="{5F0FBDC1-89D0-37EC-36EE-CCDBBF20A788}"/>
          </ac:spMkLst>
        </pc:spChg>
        <pc:spChg chg="mod">
          <ac:chgData name="Erlend Asbøl" userId="4003f65cf5b51bc5" providerId="LiveId" clId="{DB62B9F9-937B-4C7A-BA04-03BAB7440132}" dt="2023-07-25T13:38:50.523" v="1325" actId="1076"/>
          <ac:spMkLst>
            <pc:docMk/>
            <pc:sldMk cId="3754161286" sldId="358"/>
            <ac:spMk id="14" creationId="{FB9CB908-417B-633B-5164-EEBF79486D62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15" creationId="{A0A3F769-41A0-63DD-802D-D8D72CA22282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16" creationId="{EC03CA87-C97B-D42E-3695-0FA8BE6C0C30}"/>
          </ac:spMkLst>
        </pc:spChg>
        <pc:spChg chg="mod">
          <ac:chgData name="Erlend Asbøl" userId="4003f65cf5b51bc5" providerId="LiveId" clId="{DB62B9F9-937B-4C7A-BA04-03BAB7440132}" dt="2023-07-25T13:37:51.904" v="1292" actId="6549"/>
          <ac:spMkLst>
            <pc:docMk/>
            <pc:sldMk cId="3754161286" sldId="358"/>
            <ac:spMk id="17" creationId="{38257C89-950C-DE1A-88A8-CC3386AA532E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19" creationId="{A50AB7D9-4DF1-D1BA-60F8-6EABB1030425}"/>
          </ac:spMkLst>
        </pc:spChg>
        <pc:spChg chg="mod">
          <ac:chgData name="Erlend Asbøl" userId="4003f65cf5b51bc5" providerId="LiveId" clId="{DB62B9F9-937B-4C7A-BA04-03BAB7440132}" dt="2023-07-25T13:39:02.142" v="1352" actId="20577"/>
          <ac:spMkLst>
            <pc:docMk/>
            <pc:sldMk cId="3754161286" sldId="358"/>
            <ac:spMk id="20" creationId="{D975EA4B-E4BC-3877-4928-13A62863E1B0}"/>
          </ac:spMkLst>
        </pc:spChg>
        <pc:spChg chg="add del mod">
          <ac:chgData name="Erlend Asbøl" userId="4003f65cf5b51bc5" providerId="LiveId" clId="{DB62B9F9-937B-4C7A-BA04-03BAB7440132}" dt="2023-07-25T13:12:51.318" v="959" actId="478"/>
          <ac:spMkLst>
            <pc:docMk/>
            <pc:sldMk cId="3754161286" sldId="358"/>
            <ac:spMk id="21" creationId="{DA47581A-9F93-623F-CC4E-F398AD419C61}"/>
          </ac:spMkLst>
        </pc:spChg>
        <pc:spChg chg="add mod">
          <ac:chgData name="Erlend Asbøl" userId="4003f65cf5b51bc5" providerId="LiveId" clId="{DB62B9F9-937B-4C7A-BA04-03BAB7440132}" dt="2023-07-25T13:39:39.823" v="1386" actId="20577"/>
          <ac:spMkLst>
            <pc:docMk/>
            <pc:sldMk cId="3754161286" sldId="358"/>
            <ac:spMk id="22" creationId="{6C1CF66B-6D0E-D577-9249-1E1868C3F7C0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28" creationId="{3558D84D-A999-D64C-534D-CB824B3895F2}"/>
          </ac:spMkLst>
        </pc:spChg>
        <pc:spChg chg="mod">
          <ac:chgData name="Erlend Asbøl" userId="4003f65cf5b51bc5" providerId="LiveId" clId="{DB62B9F9-937B-4C7A-BA04-03BAB7440132}" dt="2023-07-25T13:38:50.740" v="1327" actId="1076"/>
          <ac:spMkLst>
            <pc:docMk/>
            <pc:sldMk cId="3754161286" sldId="358"/>
            <ac:spMk id="32" creationId="{F0502B9A-AAA6-CA1B-D645-3184B0D7F1DA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33" creationId="{6861A3DB-9342-A420-A944-D669D6093921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34" creationId="{D73E9C2B-CF1C-06B9-87C1-4AAF1CCCA18D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36" creationId="{1DDDF865-D6E8-B5CE-5F44-987B2C129DF5}"/>
          </ac:spMkLst>
        </pc:spChg>
        <pc:spChg chg="del mod">
          <ac:chgData name="Erlend Asbøl" userId="4003f65cf5b51bc5" providerId="LiveId" clId="{DB62B9F9-937B-4C7A-BA04-03BAB7440132}" dt="2023-07-25T13:33:53.962" v="1226" actId="478"/>
          <ac:spMkLst>
            <pc:docMk/>
            <pc:sldMk cId="3754161286" sldId="358"/>
            <ac:spMk id="37" creationId="{9C3717EE-7AEA-A0CF-AD34-4B15D3FF6708}"/>
          </ac:spMkLst>
        </pc:spChg>
        <pc:spChg chg="mod">
          <ac:chgData name="Erlend Asbøl" userId="4003f65cf5b51bc5" providerId="LiveId" clId="{DB62B9F9-937B-4C7A-BA04-03BAB7440132}" dt="2023-07-25T13:39:23.008" v="1355" actId="1076"/>
          <ac:spMkLst>
            <pc:docMk/>
            <pc:sldMk cId="3754161286" sldId="358"/>
            <ac:spMk id="38" creationId="{C8654CF0-3DE3-FF0C-FB87-B3CD1B37A8DE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40" creationId="{826D50EF-4528-6279-DCFA-E494333FE23C}"/>
          </ac:spMkLst>
        </pc:spChg>
        <pc:spChg chg="mod">
          <ac:chgData name="Erlend Asbøl" userId="4003f65cf5b51bc5" providerId="LiveId" clId="{DB62B9F9-937B-4C7A-BA04-03BAB7440132}" dt="2023-07-25T11:46:29.240" v="458" actId="1076"/>
          <ac:spMkLst>
            <pc:docMk/>
            <pc:sldMk cId="3754161286" sldId="358"/>
            <ac:spMk id="41" creationId="{74E7D475-A63D-D091-0379-023D2529F5B9}"/>
          </ac:spMkLst>
        </pc:spChg>
      </pc:sldChg>
      <pc:sldChg chg="addSp delSp modSp add mod ord modTransition delAnim modAnim">
        <pc:chgData name="Erlend Asbøl" userId="4003f65cf5b51bc5" providerId="LiveId" clId="{DB62B9F9-937B-4C7A-BA04-03BAB7440132}" dt="2023-07-25T13:14:29.363" v="986"/>
        <pc:sldMkLst>
          <pc:docMk/>
          <pc:sldMk cId="593337367" sldId="360"/>
        </pc:sldMkLst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4" creationId="{D87665AB-FB6A-E63A-4399-22B1C98F6A8D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6" creationId="{2AE3532E-D487-350A-2CE3-0A90DDE61C9B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7" creationId="{A752D05E-2990-F21F-0654-F2FC2ACA4935}"/>
          </ac:spMkLst>
        </pc:spChg>
        <pc:spChg chg="mod">
          <ac:chgData name="Erlend Asbøl" userId="4003f65cf5b51bc5" providerId="LiveId" clId="{DB62B9F9-937B-4C7A-BA04-03BAB7440132}" dt="2023-07-25T11:46:40.702" v="462" actId="20577"/>
          <ac:spMkLst>
            <pc:docMk/>
            <pc:sldMk cId="593337367" sldId="360"/>
            <ac:spMk id="8" creationId="{12513E8F-A5B5-C731-37EE-36DA0A360AE0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9" creationId="{3E5BFE23-5A02-D184-27CD-93C5D807EC87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0" creationId="{E4DF54B4-697D-F368-2C02-68E2BE454E7F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2" creationId="{1B3B90A3-48E0-33EB-FB79-67975500B4D4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3" creationId="{5F0FBDC1-89D0-37EC-36EE-CCDBBF20A788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4" creationId="{FB9CB908-417B-633B-5164-EEBF79486D62}"/>
          </ac:spMkLst>
        </pc:spChg>
        <pc:spChg chg="del">
          <ac:chgData name="Erlend Asbøl" userId="4003f65cf5b51bc5" providerId="LiveId" clId="{DB62B9F9-937B-4C7A-BA04-03BAB7440132}" dt="2023-07-25T11:45:08.868" v="447" actId="478"/>
          <ac:spMkLst>
            <pc:docMk/>
            <pc:sldMk cId="593337367" sldId="360"/>
            <ac:spMk id="15" creationId="{A0A3F769-41A0-63DD-802D-D8D72CA22282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6" creationId="{EC03CA87-C97B-D42E-3695-0FA8BE6C0C30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7" creationId="{38257C89-950C-DE1A-88A8-CC3386AA532E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19" creationId="{A50AB7D9-4DF1-D1BA-60F8-6EABB1030425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20" creationId="{D975EA4B-E4BC-3877-4928-13A62863E1B0}"/>
          </ac:spMkLst>
        </pc:spChg>
        <pc:spChg chg="del">
          <ac:chgData name="Erlend Asbøl" userId="4003f65cf5b51bc5" providerId="LiveId" clId="{DB62B9F9-937B-4C7A-BA04-03BAB7440132}" dt="2023-07-25T11:44:59.509" v="445" actId="478"/>
          <ac:spMkLst>
            <pc:docMk/>
            <pc:sldMk cId="593337367" sldId="360"/>
            <ac:spMk id="21" creationId="{DA47581A-9F93-623F-CC4E-F398AD419C61}"/>
          </ac:spMkLst>
        </pc:spChg>
        <pc:spChg chg="add mod">
          <ac:chgData name="Erlend Asbøl" userId="4003f65cf5b51bc5" providerId="LiveId" clId="{DB62B9F9-937B-4C7A-BA04-03BAB7440132}" dt="2023-07-25T12:57:52.192" v="800" actId="1076"/>
          <ac:spMkLst>
            <pc:docMk/>
            <pc:sldMk cId="593337367" sldId="360"/>
            <ac:spMk id="22" creationId="{CCC3254A-6F1E-DCF3-C4FB-341DEBDC5BE8}"/>
          </ac:spMkLst>
        </pc:spChg>
        <pc:spChg chg="add mod">
          <ac:chgData name="Erlend Asbøl" userId="4003f65cf5b51bc5" providerId="LiveId" clId="{DB62B9F9-937B-4C7A-BA04-03BAB7440132}" dt="2023-07-25T13:06:12.809" v="936" actId="34136"/>
          <ac:spMkLst>
            <pc:docMk/>
            <pc:sldMk cId="593337367" sldId="360"/>
            <ac:spMk id="23" creationId="{CED39DC9-8BDF-35FC-D444-80BB2C4E63E1}"/>
          </ac:spMkLst>
        </pc:spChg>
        <pc:spChg chg="add del mod">
          <ac:chgData name="Erlend Asbøl" userId="4003f65cf5b51bc5" providerId="LiveId" clId="{DB62B9F9-937B-4C7A-BA04-03BAB7440132}" dt="2023-07-25T12:57:27.542" v="793" actId="478"/>
          <ac:spMkLst>
            <pc:docMk/>
            <pc:sldMk cId="593337367" sldId="360"/>
            <ac:spMk id="25" creationId="{A418AFB3-E805-0CE4-9BE8-4C2B045800D5}"/>
          </ac:spMkLst>
        </pc:spChg>
        <pc:spChg chg="add mod">
          <ac:chgData name="Erlend Asbøl" userId="4003f65cf5b51bc5" providerId="LiveId" clId="{DB62B9F9-937B-4C7A-BA04-03BAB7440132}" dt="2023-07-25T12:59:20.556" v="844" actId="20577"/>
          <ac:spMkLst>
            <pc:docMk/>
            <pc:sldMk cId="593337367" sldId="360"/>
            <ac:spMk id="26" creationId="{BDAB1F5D-6204-984E-2209-DF5035700CFB}"/>
          </ac:spMkLst>
        </pc:spChg>
        <pc:spChg chg="add mod">
          <ac:chgData name="Erlend Asbøl" userId="4003f65cf5b51bc5" providerId="LiveId" clId="{DB62B9F9-937B-4C7A-BA04-03BAB7440132}" dt="2023-07-25T13:06:28.882" v="939" actId="34136"/>
          <ac:spMkLst>
            <pc:docMk/>
            <pc:sldMk cId="593337367" sldId="360"/>
            <ac:spMk id="27" creationId="{C8311551-20D8-D52B-FB51-69D28418AAEF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28" creationId="{3558D84D-A999-D64C-534D-CB824B3895F2}"/>
          </ac:spMkLst>
        </pc:spChg>
        <pc:spChg chg="add del mod">
          <ac:chgData name="Erlend Asbøl" userId="4003f65cf5b51bc5" providerId="LiveId" clId="{DB62B9F9-937B-4C7A-BA04-03BAB7440132}" dt="2023-07-25T12:57:28.915" v="794" actId="478"/>
          <ac:spMkLst>
            <pc:docMk/>
            <pc:sldMk cId="593337367" sldId="360"/>
            <ac:spMk id="29" creationId="{E807D518-A7D6-F98A-4951-FF12F55DA269}"/>
          </ac:spMkLst>
        </pc:spChg>
        <pc:spChg chg="add mod">
          <ac:chgData name="Erlend Asbøl" userId="4003f65cf5b51bc5" providerId="LiveId" clId="{DB62B9F9-937B-4C7A-BA04-03BAB7440132}" dt="2023-07-25T13:01:49.920" v="905" actId="20577"/>
          <ac:spMkLst>
            <pc:docMk/>
            <pc:sldMk cId="593337367" sldId="360"/>
            <ac:spMk id="30" creationId="{CCE8579A-E088-903D-7ADC-4DD7C3462700}"/>
          </ac:spMkLst>
        </pc:spChg>
        <pc:spChg chg="add mod">
          <ac:chgData name="Erlend Asbøl" userId="4003f65cf5b51bc5" providerId="LiveId" clId="{DB62B9F9-937B-4C7A-BA04-03BAB7440132}" dt="2023-07-25T13:06:24.473" v="938" actId="34136"/>
          <ac:spMkLst>
            <pc:docMk/>
            <pc:sldMk cId="593337367" sldId="360"/>
            <ac:spMk id="31" creationId="{47C3A486-EA40-0624-6460-B9FFA1A462F0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2" creationId="{F0502B9A-AAA6-CA1B-D645-3184B0D7F1DA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3" creationId="{6861A3DB-9342-A420-A944-D669D6093921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4" creationId="{D73E9C2B-CF1C-06B9-87C1-4AAF1CCCA18D}"/>
          </ac:spMkLst>
        </pc:spChg>
        <pc:spChg chg="add del mod">
          <ac:chgData name="Erlend Asbøl" userId="4003f65cf5b51bc5" providerId="LiveId" clId="{DB62B9F9-937B-4C7A-BA04-03BAB7440132}" dt="2023-07-25T12:58:26.489" v="808"/>
          <ac:spMkLst>
            <pc:docMk/>
            <pc:sldMk cId="593337367" sldId="360"/>
            <ac:spMk id="35" creationId="{0D413132-AAE5-437C-624B-3095C36F0F43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6" creationId="{1DDDF865-D6E8-B5CE-5F44-987B2C129DF5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7" creationId="{9C3717EE-7AEA-A0CF-AD34-4B15D3FF6708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38" creationId="{C8654CF0-3DE3-FF0C-FB87-B3CD1B37A8DE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40" creationId="{826D50EF-4528-6279-DCFA-E494333FE23C}"/>
          </ac:spMkLst>
        </pc:spChg>
        <pc:spChg chg="del">
          <ac:chgData name="Erlend Asbøl" userId="4003f65cf5b51bc5" providerId="LiveId" clId="{DB62B9F9-937B-4C7A-BA04-03BAB7440132}" dt="2023-07-25T11:45:07.880" v="446" actId="478"/>
          <ac:spMkLst>
            <pc:docMk/>
            <pc:sldMk cId="593337367" sldId="360"/>
            <ac:spMk id="41" creationId="{74E7D475-A63D-D091-0379-023D2529F5B9}"/>
          </ac:spMkLst>
        </pc:spChg>
      </pc:sldChg>
      <pc:sldChg chg="add del">
        <pc:chgData name="Erlend Asbøl" userId="4003f65cf5b51bc5" providerId="LiveId" clId="{DB62B9F9-937B-4C7A-BA04-03BAB7440132}" dt="2023-07-25T11:48:01.399" v="468" actId="47"/>
        <pc:sldMkLst>
          <pc:docMk/>
          <pc:sldMk cId="591345423" sldId="361"/>
        </pc:sldMkLst>
      </pc:sldChg>
      <pc:sldChg chg="addSp modSp add mod ord">
        <pc:chgData name="Erlend Asbøl" userId="4003f65cf5b51bc5" providerId="LiveId" clId="{DB62B9F9-937B-4C7A-BA04-03BAB7440132}" dt="2023-07-25T13:14:31.091" v="988"/>
        <pc:sldMkLst>
          <pc:docMk/>
          <pc:sldMk cId="4283955793" sldId="362"/>
        </pc:sldMkLst>
        <pc:spChg chg="add mod">
          <ac:chgData name="Erlend Asbøl" userId="4003f65cf5b51bc5" providerId="LiveId" clId="{DB62B9F9-937B-4C7A-BA04-03BAB7440132}" dt="2023-07-25T12:58:11.907" v="804" actId="1076"/>
          <ac:spMkLst>
            <pc:docMk/>
            <pc:sldMk cId="4283955793" sldId="362"/>
            <ac:spMk id="4" creationId="{58F7EA76-E0CD-54EE-9CB4-75EE9DE23F82}"/>
          </ac:spMkLst>
        </pc:spChg>
        <pc:spChg chg="add mod">
          <ac:chgData name="Erlend Asbøl" userId="4003f65cf5b51bc5" providerId="LiveId" clId="{DB62B9F9-937B-4C7A-BA04-03BAB7440132}" dt="2023-07-25T12:58:14.636" v="805"/>
          <ac:spMkLst>
            <pc:docMk/>
            <pc:sldMk cId="4283955793" sldId="362"/>
            <ac:spMk id="6" creationId="{58D29BBE-0834-4D4F-17CC-1DFABB4BAC67}"/>
          </ac:spMkLst>
        </pc:spChg>
        <pc:spChg chg="mod">
          <ac:chgData name="Erlend Asbøl" userId="4003f65cf5b51bc5" providerId="LiveId" clId="{DB62B9F9-937B-4C7A-BA04-03BAB7440132}" dt="2023-07-25T11:47:16.357" v="467" actId="20577"/>
          <ac:spMkLst>
            <pc:docMk/>
            <pc:sldMk cId="4283955793" sldId="362"/>
            <ac:spMk id="8" creationId="{12513E8F-A5B5-C731-37EE-36DA0A360AE0}"/>
          </ac:spMkLst>
        </pc:spChg>
      </pc:sldChg>
      <pc:sldChg chg="addSp delSp modSp add mod modTransition">
        <pc:chgData name="Erlend Asbøl" userId="4003f65cf5b51bc5" providerId="LiveId" clId="{DB62B9F9-937B-4C7A-BA04-03BAB7440132}" dt="2023-07-25T13:26:16.095" v="1155" actId="1037"/>
        <pc:sldMkLst>
          <pc:docMk/>
          <pc:sldMk cId="2304887359" sldId="363"/>
        </pc:sldMkLst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4" creationId="{D87665AB-FB6A-E63A-4399-22B1C98F6A8D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6" creationId="{2AE3532E-D487-350A-2CE3-0A90DDE61C9B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7" creationId="{A752D05E-2990-F21F-0654-F2FC2ACA4935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9" creationId="{3E5BFE23-5A02-D184-27CD-93C5D807EC87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10" creationId="{E4DF54B4-697D-F368-2C02-68E2BE454E7F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12" creationId="{1B3B90A3-48E0-33EB-FB79-67975500B4D4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13" creationId="{5F0FBDC1-89D0-37EC-36EE-CCDBBF20A788}"/>
          </ac:spMkLst>
        </pc:spChg>
        <pc:spChg chg="del mod">
          <ac:chgData name="Erlend Asbøl" userId="4003f65cf5b51bc5" providerId="LiveId" clId="{DB62B9F9-937B-4C7A-BA04-03BAB7440132}" dt="2023-07-25T13:13:30.291" v="968" actId="478"/>
          <ac:spMkLst>
            <pc:docMk/>
            <pc:sldMk cId="2304887359" sldId="363"/>
            <ac:spMk id="14" creationId="{FB9CB908-417B-633B-5164-EEBF79486D62}"/>
          </ac:spMkLst>
        </pc:spChg>
        <pc:spChg chg="del">
          <ac:chgData name="Erlend Asbøl" userId="4003f65cf5b51bc5" providerId="LiveId" clId="{DB62B9F9-937B-4C7A-BA04-03BAB7440132}" dt="2023-07-25T13:13:09.891" v="962" actId="478"/>
          <ac:spMkLst>
            <pc:docMk/>
            <pc:sldMk cId="2304887359" sldId="363"/>
            <ac:spMk id="15" creationId="{A0A3F769-41A0-63DD-802D-D8D72CA22282}"/>
          </ac:spMkLst>
        </pc:spChg>
        <pc:spChg chg="del">
          <ac:chgData name="Erlend Asbøl" userId="4003f65cf5b51bc5" providerId="LiveId" clId="{DB62B9F9-937B-4C7A-BA04-03BAB7440132}" dt="2023-07-25T13:13:09.152" v="961" actId="478"/>
          <ac:spMkLst>
            <pc:docMk/>
            <pc:sldMk cId="2304887359" sldId="363"/>
            <ac:spMk id="16" creationId="{EC03CA87-C97B-D42E-3695-0FA8BE6C0C30}"/>
          </ac:spMkLst>
        </pc:spChg>
        <pc:spChg chg="del">
          <ac:chgData name="Erlend Asbøl" userId="4003f65cf5b51bc5" providerId="LiveId" clId="{DB62B9F9-937B-4C7A-BA04-03BAB7440132}" dt="2023-07-25T13:13:11.279" v="963" actId="478"/>
          <ac:spMkLst>
            <pc:docMk/>
            <pc:sldMk cId="2304887359" sldId="363"/>
            <ac:spMk id="17" creationId="{38257C89-950C-DE1A-88A8-CC3386AA532E}"/>
          </ac:spMkLst>
        </pc:spChg>
        <pc:spChg chg="mod">
          <ac:chgData name="Erlend Asbøl" userId="4003f65cf5b51bc5" providerId="LiveId" clId="{DB62B9F9-937B-4C7A-BA04-03BAB7440132}" dt="2023-07-25T13:13:47.024" v="974" actId="403"/>
          <ac:spMkLst>
            <pc:docMk/>
            <pc:sldMk cId="2304887359" sldId="363"/>
            <ac:spMk id="19" creationId="{A50AB7D9-4DF1-D1BA-60F8-6EABB1030425}"/>
          </ac:spMkLst>
        </pc:spChg>
        <pc:spChg chg="del">
          <ac:chgData name="Erlend Asbøl" userId="4003f65cf5b51bc5" providerId="LiveId" clId="{DB62B9F9-937B-4C7A-BA04-03BAB7440132}" dt="2023-07-25T13:13:19.665" v="965" actId="478"/>
          <ac:spMkLst>
            <pc:docMk/>
            <pc:sldMk cId="2304887359" sldId="363"/>
            <ac:spMk id="20" creationId="{D975EA4B-E4BC-3877-4928-13A62863E1B0}"/>
          </ac:spMkLst>
        </pc:spChg>
        <pc:spChg chg="del">
          <ac:chgData name="Erlend Asbøl" userId="4003f65cf5b51bc5" providerId="LiveId" clId="{DB62B9F9-937B-4C7A-BA04-03BAB7440132}" dt="2023-07-25T13:13:22.857" v="966" actId="478"/>
          <ac:spMkLst>
            <pc:docMk/>
            <pc:sldMk cId="2304887359" sldId="363"/>
            <ac:spMk id="28" creationId="{3558D84D-A999-D64C-534D-CB824B3895F2}"/>
          </ac:spMkLst>
        </pc:spChg>
        <pc:spChg chg="del mod">
          <ac:chgData name="Erlend Asbøl" userId="4003f65cf5b51bc5" providerId="LiveId" clId="{DB62B9F9-937B-4C7A-BA04-03BAB7440132}" dt="2023-07-25T13:13:30.291" v="968" actId="478"/>
          <ac:spMkLst>
            <pc:docMk/>
            <pc:sldMk cId="2304887359" sldId="363"/>
            <ac:spMk id="32" creationId="{F0502B9A-AAA6-CA1B-D645-3184B0D7F1DA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33" creationId="{6861A3DB-9342-A420-A944-D669D6093921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34" creationId="{D73E9C2B-CF1C-06B9-87C1-4AAF1CCCA18D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36" creationId="{1DDDF865-D6E8-B5CE-5F44-987B2C129DF5}"/>
          </ac:spMkLst>
        </pc:spChg>
        <pc:spChg chg="del mod">
          <ac:chgData name="Erlend Asbøl" userId="4003f65cf5b51bc5" providerId="LiveId" clId="{DB62B9F9-937B-4C7A-BA04-03BAB7440132}" dt="2023-07-25T13:13:30.291" v="968" actId="478"/>
          <ac:spMkLst>
            <pc:docMk/>
            <pc:sldMk cId="2304887359" sldId="363"/>
            <ac:spMk id="37" creationId="{9C3717EE-7AEA-A0CF-AD34-4B15D3FF6708}"/>
          </ac:spMkLst>
        </pc:spChg>
        <pc:spChg chg="del mod">
          <ac:chgData name="Erlend Asbøl" userId="4003f65cf5b51bc5" providerId="LiveId" clId="{DB62B9F9-937B-4C7A-BA04-03BAB7440132}" dt="2023-07-25T13:13:31.346" v="969" actId="478"/>
          <ac:spMkLst>
            <pc:docMk/>
            <pc:sldMk cId="2304887359" sldId="363"/>
            <ac:spMk id="38" creationId="{C8654CF0-3DE3-FF0C-FB87-B3CD1B37A8DE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40" creationId="{826D50EF-4528-6279-DCFA-E494333FE23C}"/>
          </ac:spMkLst>
        </pc:spChg>
        <pc:spChg chg="del">
          <ac:chgData name="Erlend Asbøl" userId="4003f65cf5b51bc5" providerId="LiveId" clId="{DB62B9F9-937B-4C7A-BA04-03BAB7440132}" dt="2023-07-25T13:13:13.501" v="964" actId="478"/>
          <ac:spMkLst>
            <pc:docMk/>
            <pc:sldMk cId="2304887359" sldId="363"/>
            <ac:spMk id="41" creationId="{74E7D475-A63D-D091-0379-023D2529F5B9}"/>
          </ac:spMkLst>
        </pc:spChg>
        <pc:picChg chg="add mod">
          <ac:chgData name="Erlend Asbøl" userId="4003f65cf5b51bc5" providerId="LiveId" clId="{DB62B9F9-937B-4C7A-BA04-03BAB7440132}" dt="2023-07-25T13:23:53.410" v="1058" actId="1076"/>
          <ac:picMkLst>
            <pc:docMk/>
            <pc:sldMk cId="2304887359" sldId="363"/>
            <ac:picMk id="21" creationId="{5D3CD850-B1BD-6AAE-4850-D1A3B0E24715}"/>
          </ac:picMkLst>
        </pc:picChg>
        <pc:picChg chg="add mod">
          <ac:chgData name="Erlend Asbøl" userId="4003f65cf5b51bc5" providerId="LiveId" clId="{DB62B9F9-937B-4C7A-BA04-03BAB7440132}" dt="2023-07-25T13:23:53.410" v="1058" actId="1076"/>
          <ac:picMkLst>
            <pc:docMk/>
            <pc:sldMk cId="2304887359" sldId="363"/>
            <ac:picMk id="23" creationId="{B7EDCD57-6C3C-0254-EE0B-3B1802E3EDC2}"/>
          </ac:picMkLst>
        </pc:picChg>
        <pc:picChg chg="add mod">
          <ac:chgData name="Erlend Asbøl" userId="4003f65cf5b51bc5" providerId="LiveId" clId="{DB62B9F9-937B-4C7A-BA04-03BAB7440132}" dt="2023-07-25T13:25:24.283" v="1147" actId="1038"/>
          <ac:picMkLst>
            <pc:docMk/>
            <pc:sldMk cId="2304887359" sldId="363"/>
            <ac:picMk id="26" creationId="{77DC03C5-F2F8-6512-05B3-00B9640564D6}"/>
          </ac:picMkLst>
        </pc:picChg>
        <pc:picChg chg="add mod">
          <ac:chgData name="Erlend Asbøl" userId="4003f65cf5b51bc5" providerId="LiveId" clId="{DB62B9F9-937B-4C7A-BA04-03BAB7440132}" dt="2023-07-25T13:25:21.105" v="1140" actId="1038"/>
          <ac:picMkLst>
            <pc:docMk/>
            <pc:sldMk cId="2304887359" sldId="363"/>
            <ac:picMk id="29" creationId="{ED6527DF-588E-DE2C-97D2-4C32752998E4}"/>
          </ac:picMkLst>
        </pc:picChg>
        <pc:picChg chg="add mod">
          <ac:chgData name="Erlend Asbøl" userId="4003f65cf5b51bc5" providerId="LiveId" clId="{DB62B9F9-937B-4C7A-BA04-03BAB7440132}" dt="2023-07-25T13:25:17.881" v="1127" actId="1038"/>
          <ac:picMkLst>
            <pc:docMk/>
            <pc:sldMk cId="2304887359" sldId="363"/>
            <ac:picMk id="31" creationId="{05607009-0771-0349-1C15-05DD357B00CB}"/>
          </ac:picMkLst>
        </pc:picChg>
        <pc:picChg chg="add mod">
          <ac:chgData name="Erlend Asbøl" userId="4003f65cf5b51bc5" providerId="LiveId" clId="{DB62B9F9-937B-4C7A-BA04-03BAB7440132}" dt="2023-07-25T13:26:16.095" v="1155" actId="1037"/>
          <ac:picMkLst>
            <pc:docMk/>
            <pc:sldMk cId="2304887359" sldId="363"/>
            <ac:picMk id="39" creationId="{AF8B68DB-608D-9A25-0867-319812E9ACFF}"/>
          </ac:picMkLst>
        </pc:picChg>
      </pc:sldChg>
      <pc:sldChg chg="delSp modSp add mod">
        <pc:chgData name="Erlend Asbøl" userId="4003f65cf5b51bc5" providerId="LiveId" clId="{DB62B9F9-937B-4C7A-BA04-03BAB7440132}" dt="2023-07-25T13:33:29.831" v="1196" actId="20577"/>
        <pc:sldMkLst>
          <pc:docMk/>
          <pc:sldMk cId="3907701557" sldId="364"/>
        </pc:sldMkLst>
        <pc:spChg chg="mod">
          <ac:chgData name="Erlend Asbøl" userId="4003f65cf5b51bc5" providerId="LiveId" clId="{DB62B9F9-937B-4C7A-BA04-03BAB7440132}" dt="2023-07-25T13:31:26.627" v="1166" actId="1076"/>
          <ac:spMkLst>
            <pc:docMk/>
            <pc:sldMk cId="3907701557" sldId="364"/>
            <ac:spMk id="4" creationId="{D87665AB-FB6A-E63A-4399-22B1C98F6A8D}"/>
          </ac:spMkLst>
        </pc:spChg>
        <pc:spChg chg="mod">
          <ac:chgData name="Erlend Asbøl" userId="4003f65cf5b51bc5" providerId="LiveId" clId="{DB62B9F9-937B-4C7A-BA04-03BAB7440132}" dt="2023-07-25T13:31:31.558" v="1167" actId="1076"/>
          <ac:spMkLst>
            <pc:docMk/>
            <pc:sldMk cId="3907701557" sldId="364"/>
            <ac:spMk id="6" creationId="{2AE3532E-D487-350A-2CE3-0A90DDE61C9B}"/>
          </ac:spMkLst>
        </pc:spChg>
        <pc:spChg chg="mod">
          <ac:chgData name="Erlend Asbøl" userId="4003f65cf5b51bc5" providerId="LiveId" clId="{DB62B9F9-937B-4C7A-BA04-03BAB7440132}" dt="2023-07-25T13:33:23.424" v="1169" actId="1076"/>
          <ac:spMkLst>
            <pc:docMk/>
            <pc:sldMk cId="3907701557" sldId="364"/>
            <ac:spMk id="10" creationId="{E4DF54B4-697D-F368-2C02-68E2BE454E7F}"/>
          </ac:spMkLst>
        </pc:spChg>
        <pc:spChg chg="mod">
          <ac:chgData name="Erlend Asbøl" userId="4003f65cf5b51bc5" providerId="LiveId" clId="{DB62B9F9-937B-4C7A-BA04-03BAB7440132}" dt="2023-07-25T13:28:31.809" v="1164" actId="20577"/>
          <ac:spMkLst>
            <pc:docMk/>
            <pc:sldMk cId="3907701557" sldId="364"/>
            <ac:spMk id="20" creationId="{D975EA4B-E4BC-3877-4928-13A62863E1B0}"/>
          </ac:spMkLst>
        </pc:spChg>
        <pc:spChg chg="mod">
          <ac:chgData name="Erlend Asbøl" userId="4003f65cf5b51bc5" providerId="LiveId" clId="{DB62B9F9-937B-4C7A-BA04-03BAB7440132}" dt="2023-07-25T13:32:59.839" v="1168" actId="1076"/>
          <ac:spMkLst>
            <pc:docMk/>
            <pc:sldMk cId="3907701557" sldId="364"/>
            <ac:spMk id="32" creationId="{F0502B9A-AAA6-CA1B-D645-3184B0D7F1DA}"/>
          </ac:spMkLst>
        </pc:spChg>
        <pc:spChg chg="del">
          <ac:chgData name="Erlend Asbøl" userId="4003f65cf5b51bc5" providerId="LiveId" clId="{DB62B9F9-937B-4C7A-BA04-03BAB7440132}" dt="2023-07-25T13:31:17.716" v="1165" actId="478"/>
          <ac:spMkLst>
            <pc:docMk/>
            <pc:sldMk cId="3907701557" sldId="364"/>
            <ac:spMk id="37" creationId="{9C3717EE-7AEA-A0CF-AD34-4B15D3FF6708}"/>
          </ac:spMkLst>
        </pc:spChg>
        <pc:spChg chg="mod">
          <ac:chgData name="Erlend Asbøl" userId="4003f65cf5b51bc5" providerId="LiveId" clId="{DB62B9F9-937B-4C7A-BA04-03BAB7440132}" dt="2023-07-25T13:33:29.831" v="1196" actId="20577"/>
          <ac:spMkLst>
            <pc:docMk/>
            <pc:sldMk cId="3907701557" sldId="364"/>
            <ac:spMk id="38" creationId="{C8654CF0-3DE3-FF0C-FB87-B3CD1B37A8DE}"/>
          </ac:spMkLst>
        </pc:spChg>
      </pc:sldChg>
      <pc:sldChg chg="del">
        <pc:chgData name="Erlend Asbøl" userId="4003f65cf5b51bc5" providerId="LiveId" clId="{DB62B9F9-937B-4C7A-BA04-03BAB7440132}" dt="2023-07-25T11:44:04.357" v="440" actId="47"/>
        <pc:sldMkLst>
          <pc:docMk/>
          <pc:sldMk cId="2920372029" sldId="371"/>
        </pc:sldMkLst>
      </pc:sldChg>
      <pc:sldChg chg="del">
        <pc:chgData name="Erlend Asbøl" userId="4003f65cf5b51bc5" providerId="LiveId" clId="{DB62B9F9-937B-4C7A-BA04-03BAB7440132}" dt="2023-07-25T11:44:05.334" v="441" actId="47"/>
        <pc:sldMkLst>
          <pc:docMk/>
          <pc:sldMk cId="3596356998" sldId="372"/>
        </pc:sldMkLst>
      </pc:sldChg>
      <pc:sldChg chg="delSp modSp add del mod modTransition delAnim">
        <pc:chgData name="Erlend Asbøl" userId="4003f65cf5b51bc5" providerId="LiveId" clId="{DB62B9F9-937B-4C7A-BA04-03BAB7440132}" dt="2023-07-25T11:42:39.900" v="436" actId="47"/>
        <pc:sldMkLst>
          <pc:docMk/>
          <pc:sldMk cId="3203195877" sldId="373"/>
        </pc:sldMkLst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4" creationId="{D87665AB-FB6A-E63A-4399-22B1C98F6A8D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6" creationId="{2AE3532E-D487-350A-2CE3-0A90DDE61C9B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7" creationId="{A752D05E-2990-F21F-0654-F2FC2ACA4935}"/>
          </ac:spMkLst>
        </pc:spChg>
        <pc:spChg chg="mod">
          <ac:chgData name="Erlend Asbøl" userId="4003f65cf5b51bc5" providerId="LiveId" clId="{DB62B9F9-937B-4C7A-BA04-03BAB7440132}" dt="2023-07-25T11:40:26.115" v="424" actId="1076"/>
          <ac:spMkLst>
            <pc:docMk/>
            <pc:sldMk cId="3203195877" sldId="373"/>
            <ac:spMk id="8" creationId="{12513E8F-A5B5-C731-37EE-36DA0A360AE0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9" creationId="{3E5BFE23-5A02-D184-27CD-93C5D807EC87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0" creationId="{E4DF54B4-697D-F368-2C02-68E2BE454E7F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2" creationId="{1B3B90A3-48E0-33EB-FB79-67975500B4D4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3" creationId="{5F0FBDC1-89D0-37EC-36EE-CCDBBF20A788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4" creationId="{FB9CB908-417B-633B-5164-EEBF79486D62}"/>
          </ac:spMkLst>
        </pc:spChg>
        <pc:spChg chg="mod">
          <ac:chgData name="Erlend Asbøl" userId="4003f65cf5b51bc5" providerId="LiveId" clId="{DB62B9F9-937B-4C7A-BA04-03BAB7440132}" dt="2023-07-25T11:40:26.115" v="424" actId="1076"/>
          <ac:spMkLst>
            <pc:docMk/>
            <pc:sldMk cId="3203195877" sldId="373"/>
            <ac:spMk id="15" creationId="{A0A3F769-41A0-63DD-802D-D8D72CA22282}"/>
          </ac:spMkLst>
        </pc:spChg>
        <pc:spChg chg="mod">
          <ac:chgData name="Erlend Asbøl" userId="4003f65cf5b51bc5" providerId="LiveId" clId="{DB62B9F9-937B-4C7A-BA04-03BAB7440132}" dt="2023-07-25T11:40:26.115" v="424" actId="1076"/>
          <ac:spMkLst>
            <pc:docMk/>
            <pc:sldMk cId="3203195877" sldId="373"/>
            <ac:spMk id="16" creationId="{EC03CA87-C97B-D42E-3695-0FA8BE6C0C30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7" creationId="{38257C89-950C-DE1A-88A8-CC3386AA532E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19" creationId="{A50AB7D9-4DF1-D1BA-60F8-6EABB1030425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20" creationId="{D975EA4B-E4BC-3877-4928-13A62863E1B0}"/>
          </ac:spMkLst>
        </pc:spChg>
        <pc:spChg chg="del mod">
          <ac:chgData name="Erlend Asbøl" userId="4003f65cf5b51bc5" providerId="LiveId" clId="{DB62B9F9-937B-4C7A-BA04-03BAB7440132}" dt="2023-07-25T11:40:41.307" v="426" actId="478"/>
          <ac:spMkLst>
            <pc:docMk/>
            <pc:sldMk cId="3203195877" sldId="373"/>
            <ac:spMk id="21" creationId="{DA47581A-9F93-623F-CC4E-F398AD419C61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28" creationId="{3558D84D-A999-D64C-534D-CB824B3895F2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2" creationId="{F0502B9A-AAA6-CA1B-D645-3184B0D7F1DA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3" creationId="{6861A3DB-9342-A420-A944-D669D6093921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4" creationId="{D73E9C2B-CF1C-06B9-87C1-4AAF1CCCA18D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6" creationId="{1DDDF865-D6E8-B5CE-5F44-987B2C129DF5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7" creationId="{9C3717EE-7AEA-A0CF-AD34-4B15D3FF6708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38" creationId="{C8654CF0-3DE3-FF0C-FB87-B3CD1B37A8DE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40" creationId="{826D50EF-4528-6279-DCFA-E494333FE23C}"/>
          </ac:spMkLst>
        </pc:spChg>
        <pc:spChg chg="del">
          <ac:chgData name="Erlend Asbøl" userId="4003f65cf5b51bc5" providerId="LiveId" clId="{DB62B9F9-937B-4C7A-BA04-03BAB7440132}" dt="2023-07-25T11:39:11.526" v="419" actId="478"/>
          <ac:spMkLst>
            <pc:docMk/>
            <pc:sldMk cId="3203195877" sldId="373"/>
            <ac:spMk id="41" creationId="{74E7D475-A63D-D091-0379-023D2529F5B9}"/>
          </ac:spMkLst>
        </pc:spChg>
      </pc:sldChg>
      <pc:sldChg chg="addSp delSp modSp add del mod ord modTransition addAnim delAnim modAnim">
        <pc:chgData name="Erlend Asbøl" userId="4003f65cf5b51bc5" providerId="LiveId" clId="{DB62B9F9-937B-4C7A-BA04-03BAB7440132}" dt="2023-07-25T11:42:41.101" v="437" actId="47"/>
        <pc:sldMkLst>
          <pc:docMk/>
          <pc:sldMk cId="3783711521" sldId="374"/>
        </pc:sldMkLst>
        <pc:spChg chg="add del mod">
          <ac:chgData name="Erlend Asbøl" userId="4003f65cf5b51bc5" providerId="LiveId" clId="{DB62B9F9-937B-4C7A-BA04-03BAB7440132}" dt="2023-07-25T11:41:21.401" v="433" actId="14100"/>
          <ac:spMkLst>
            <pc:docMk/>
            <pc:sldMk cId="3783711521" sldId="374"/>
            <ac:spMk id="21" creationId="{DA47581A-9F93-623F-CC4E-F398AD419C6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EE31600-DDAA-45C3-9E08-7229798F30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Grand-akadeiet Jenter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764CEAF-44F2-41B2-A5CB-B7C4742A2A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974" y="2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DD82-00B9-40D9-BA9D-03D46092B1D3}" type="datetimeFigureOut">
              <a:rPr lang="nb-NO" smtClean="0"/>
              <a:t>08.03.2024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220937-66FE-41BB-A6BC-1C9C528117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2631A6-729D-4CD1-91F1-33499180F1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974" y="951706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4DB4-AEEC-421A-8957-D52444B1E6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871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Grand-akadeiet Jenter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974" y="2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688B-426C-4643-8E6E-1E7150CCFCDD}" type="datetimeFigureOut">
              <a:rPr lang="nb-NO" smtClean="0"/>
              <a:t>08.03.2024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6013450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9136" y="4821241"/>
            <a:ext cx="5511483" cy="39449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706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974" y="9517065"/>
            <a:ext cx="29851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3C587-68AA-4062-A3ED-EE809DBDB5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658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FFFC-4081-4E6A-8491-71C4D15147EE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0884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435B-24DE-4AB6-9B7A-646BCB79F779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70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4"/>
            <a:ext cx="24384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D4FD-BAE2-45B8-8C71-429130E9F297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09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6A86-2A56-483C-B18D-EC5AB2909B55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4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4F6C-517B-47FB-9DE3-E8FC793EF590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1852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9442-5F53-4129-9720-8E66ABC2D48E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2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F128-1BD9-464C-A30A-A4CC09828162}" type="datetime1">
              <a:rPr lang="nb-NO" smtClean="0"/>
              <a:t>08.03.2024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12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BB61-CB19-4703-970C-17E9993E749A}" type="datetime1">
              <a:rPr lang="nb-NO" smtClean="0"/>
              <a:t>08.03.2024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065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6914-8A71-4016-92AD-B8B4A5E2A59A}" type="datetime1">
              <a:rPr lang="nb-NO" smtClean="0"/>
              <a:t>08.03.2024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3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3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67D7-D200-4A20-809E-7C97C323EC87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7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79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43CB-F49F-4C47-9D9F-C81F20253714}" type="datetime1">
              <a:rPr lang="nb-NO" smtClean="0"/>
              <a:t>08.03.2024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680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D265BDD-461A-4D10-B28A-5744F78AC921}" type="datetime1">
              <a:rPr lang="nb-NO" smtClean="0"/>
              <a:t>08.03.2024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Thomas Aakvik - Utviklingssjef Jenter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71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8F32B94-6185-42AB-B796-531BBCEA1F5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7393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377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13" indent="-274313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45" indent="-274313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58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71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566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879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04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05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18" indent="-228594" algn="l" defTabSz="914377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5" name="Picture 6" descr="http://www.ikgrand.no/Img/sponsorlogoer.png">
            <a:extLst>
              <a:ext uri="{FF2B5EF4-FFF2-40B4-BE49-F238E27FC236}">
                <a16:creationId xmlns:a16="http://schemas.microsoft.com/office/drawing/2014/main" id="{A6DCA659-AF33-4C65-B34C-642910780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09E02B26-D52D-436C-9E61-7FC58D95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chemeClr val="bg1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A0BA19CC-C69D-D53B-21CE-5265CDE286CB}"/>
              </a:ext>
            </a:extLst>
          </p:cNvPr>
          <p:cNvSpPr txBox="1"/>
          <p:nvPr/>
        </p:nvSpPr>
        <p:spPr>
          <a:xfrm>
            <a:off x="2730673" y="2447151"/>
            <a:ext cx="6482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/>
              <a:t>Idrettsklubben Grand Bodø </a:t>
            </a:r>
          </a:p>
          <a:p>
            <a:pPr algn="ctr"/>
            <a:r>
              <a:rPr lang="nb-NO" sz="4000" b="1" dirty="0"/>
              <a:t>Strategiplan</a:t>
            </a:r>
          </a:p>
          <a:p>
            <a:pPr algn="ctr"/>
            <a:r>
              <a:rPr lang="nb-NO" sz="4000" b="1" dirty="0"/>
              <a:t>2024 </a:t>
            </a:r>
            <a:r>
              <a:rPr lang="nb-NO" sz="4000" b="1" dirty="0">
                <a:sym typeface="Wingdings" panose="05000000000000000000" pitchFamily="2" charset="2"/>
              </a:rPr>
              <a:t> 2027</a:t>
            </a:r>
            <a:endParaRPr lang="nb-NO" sz="4000" b="1" dirty="0"/>
          </a:p>
        </p:txBody>
      </p:sp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4768BB72-F2F6-9868-2B0C-4039D26E83C3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379083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Økonomi og anlegg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216767D3-75A4-8399-7933-3E89DE6A1CA6}"/>
              </a:ext>
            </a:extLst>
          </p:cNvPr>
          <p:cNvSpPr/>
          <p:nvPr/>
        </p:nvSpPr>
        <p:spPr>
          <a:xfrm>
            <a:off x="4615359" y="1358238"/>
            <a:ext cx="296128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Anlegg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78BCC9-A025-5BC7-8824-7CBCFBD86694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EB1C358-9039-3DA8-DBBC-B2FC810C65EC}"/>
              </a:ext>
            </a:extLst>
          </p:cNvPr>
          <p:cNvSpPr txBox="1"/>
          <p:nvPr/>
        </p:nvSpPr>
        <p:spPr>
          <a:xfrm>
            <a:off x="1048625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har som mål å samle så mye som mulig av klubbens aktiviteter på ett 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kontinuerlig dialog med Bodø Kommune knyttet til videreutvikling og tilrettelegging av idrettsanlegg i klubbens nedslagsfelt.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09437DB-C814-34EC-F1F4-B3405436E270}"/>
              </a:ext>
            </a:extLst>
          </p:cNvPr>
          <p:cNvSpPr txBox="1"/>
          <p:nvPr/>
        </p:nvSpPr>
        <p:spPr>
          <a:xfrm>
            <a:off x="6092599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utarbeide en anleggsgruppe med mål om å kartlegge muligheter for klubblokaler knyttet til Aspmyra Kunstgress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faste kontaktpunkter med Bodø Kommune knyttet til videreutvikling av idrettsanlegg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F03E3EC-043A-9844-2201-7D35E51166D3}"/>
              </a:ext>
            </a:extLst>
          </p:cNvPr>
          <p:cNvSpPr txBox="1"/>
          <p:nvPr/>
        </p:nvSpPr>
        <p:spPr>
          <a:xfrm>
            <a:off x="8117044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6" name="Picture 6" descr="http://www.ikgrand.no/Img/sponsorlogoer.png">
            <a:extLst>
              <a:ext uri="{FF2B5EF4-FFF2-40B4-BE49-F238E27FC236}">
                <a16:creationId xmlns:a16="http://schemas.microsoft.com/office/drawing/2014/main" id="{6B37BA51-9E11-5DD6-2DF3-B71FAC01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534042EE-110F-7647-FFC6-183D364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1EC8A862-EA0F-30A6-328E-69EF501A7AFE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2606573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7" name="Rektangel: avrundede hjørner 16">
            <a:extLst>
              <a:ext uri="{FF2B5EF4-FFF2-40B4-BE49-F238E27FC236}">
                <a16:creationId xmlns:a16="http://schemas.microsoft.com/office/drawing/2014/main" id="{38257C89-950C-DE1A-88A8-CC3386AA532E}"/>
              </a:ext>
            </a:extLst>
          </p:cNvPr>
          <p:cNvSpPr/>
          <p:nvPr/>
        </p:nvSpPr>
        <p:spPr>
          <a:xfrm>
            <a:off x="4592699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Fotball - Sport</a:t>
            </a:r>
          </a:p>
        </p:txBody>
      </p:sp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382980" y="2292477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Organisasjon</a:t>
            </a:r>
          </a:p>
        </p:txBody>
      </p:sp>
      <p:sp>
        <p:nvSpPr>
          <p:cNvPr id="20" name="Rektangel: avrundede hjørner 19">
            <a:extLst>
              <a:ext uri="{FF2B5EF4-FFF2-40B4-BE49-F238E27FC236}">
                <a16:creationId xmlns:a16="http://schemas.microsoft.com/office/drawing/2014/main" id="{D975EA4B-E4BC-3877-4928-13A62863E1B0}"/>
              </a:ext>
            </a:extLst>
          </p:cNvPr>
          <p:cNvSpPr/>
          <p:nvPr/>
        </p:nvSpPr>
        <p:spPr>
          <a:xfrm>
            <a:off x="7801190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Økonomi og anlegg</a:t>
            </a:r>
          </a:p>
        </p:txBody>
      </p:sp>
      <p:sp>
        <p:nvSpPr>
          <p:cNvPr id="28" name="Rektangel: avrundede hjørner 27">
            <a:extLst>
              <a:ext uri="{FF2B5EF4-FFF2-40B4-BE49-F238E27FC236}">
                <a16:creationId xmlns:a16="http://schemas.microsoft.com/office/drawing/2014/main" id="{3558D84D-A999-D64C-534D-CB824B3895F2}"/>
              </a:ext>
            </a:extLst>
          </p:cNvPr>
          <p:cNvSpPr/>
          <p:nvPr/>
        </p:nvSpPr>
        <p:spPr>
          <a:xfrm>
            <a:off x="1382980" y="4021232"/>
            <a:ext cx="9572525" cy="1129424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GRAND BODØ 2027</a:t>
            </a:r>
          </a:p>
        </p:txBody>
      </p:sp>
      <p:sp>
        <p:nvSpPr>
          <p:cNvPr id="38" name="Rektangel: avrundede hjørner 37">
            <a:extLst>
              <a:ext uri="{FF2B5EF4-FFF2-40B4-BE49-F238E27FC236}">
                <a16:creationId xmlns:a16="http://schemas.microsoft.com/office/drawing/2014/main" id="{C8654CF0-3DE3-FF0C-FB87-B3CD1B37A8DE}"/>
              </a:ext>
            </a:extLst>
          </p:cNvPr>
          <p:cNvSpPr/>
          <p:nvPr/>
        </p:nvSpPr>
        <p:spPr>
          <a:xfrm>
            <a:off x="1400998" y="322255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Styret, administrasjon og ansatte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40" name="Rektangel: avrundede hjørner 39">
            <a:extLst>
              <a:ext uri="{FF2B5EF4-FFF2-40B4-BE49-F238E27FC236}">
                <a16:creationId xmlns:a16="http://schemas.microsoft.com/office/drawing/2014/main" id="{826D50EF-4528-6279-DCFA-E494333FE23C}"/>
              </a:ext>
            </a:extLst>
          </p:cNvPr>
          <p:cNvSpPr/>
          <p:nvPr/>
        </p:nvSpPr>
        <p:spPr>
          <a:xfrm rot="5400000">
            <a:off x="4235114" y="3193598"/>
            <a:ext cx="1152404" cy="40184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Kompetanse</a:t>
            </a:r>
          </a:p>
        </p:txBody>
      </p:sp>
      <p:sp>
        <p:nvSpPr>
          <p:cNvPr id="41" name="Rektangel: avrundede hjørner 40">
            <a:extLst>
              <a:ext uri="{FF2B5EF4-FFF2-40B4-BE49-F238E27FC236}">
                <a16:creationId xmlns:a16="http://schemas.microsoft.com/office/drawing/2014/main" id="{74E7D475-A63D-D091-0379-023D2529F5B9}"/>
              </a:ext>
            </a:extLst>
          </p:cNvPr>
          <p:cNvSpPr/>
          <p:nvPr/>
        </p:nvSpPr>
        <p:spPr>
          <a:xfrm rot="5400000">
            <a:off x="4668456" y="3226926"/>
            <a:ext cx="1150379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Kultur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D87665AB-FB6A-E63A-4399-22B1C98F6A8D}"/>
              </a:ext>
            </a:extLst>
          </p:cNvPr>
          <p:cNvSpPr/>
          <p:nvPr/>
        </p:nvSpPr>
        <p:spPr>
          <a:xfrm>
            <a:off x="7801190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Økonomi</a:t>
            </a: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2AE3532E-D487-350A-2CE3-0A90DDE61C9B}"/>
              </a:ext>
            </a:extLst>
          </p:cNvPr>
          <p:cNvSpPr/>
          <p:nvPr/>
        </p:nvSpPr>
        <p:spPr>
          <a:xfrm>
            <a:off x="9425733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Anlegg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A752D05E-2990-F21F-0654-F2FC2ACA4935}"/>
              </a:ext>
            </a:extLst>
          </p:cNvPr>
          <p:cNvSpPr/>
          <p:nvPr/>
        </p:nvSpPr>
        <p:spPr>
          <a:xfrm>
            <a:off x="7795428" y="3217697"/>
            <a:ext cx="1537593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Sponsorer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3E5BFE23-5A02-D184-27CD-93C5D807EC87}"/>
              </a:ext>
            </a:extLst>
          </p:cNvPr>
          <p:cNvSpPr/>
          <p:nvPr/>
        </p:nvSpPr>
        <p:spPr>
          <a:xfrm>
            <a:off x="9425732" y="321473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Aspmyra KG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E4DF54B4-697D-F368-2C02-68E2BE454E7F}"/>
              </a:ext>
            </a:extLst>
          </p:cNvPr>
          <p:cNvSpPr/>
          <p:nvPr/>
        </p:nvSpPr>
        <p:spPr>
          <a:xfrm>
            <a:off x="7801190" y="3613785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1B3B90A3-48E0-33EB-FB79-67975500B4D4}"/>
              </a:ext>
            </a:extLst>
          </p:cNvPr>
          <p:cNvSpPr/>
          <p:nvPr/>
        </p:nvSpPr>
        <p:spPr>
          <a:xfrm>
            <a:off x="9425733" y="3608950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FB9CB908-417B-633B-5164-EEBF79486D62}"/>
              </a:ext>
            </a:extLst>
          </p:cNvPr>
          <p:cNvSpPr/>
          <p:nvPr/>
        </p:nvSpPr>
        <p:spPr>
          <a:xfrm>
            <a:off x="3008065" y="3626946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Medlemmer</a:t>
            </a:r>
          </a:p>
        </p:txBody>
      </p:sp>
      <p:sp>
        <p:nvSpPr>
          <p:cNvPr id="32" name="Rektangel: avrundede hjørner 31">
            <a:extLst>
              <a:ext uri="{FF2B5EF4-FFF2-40B4-BE49-F238E27FC236}">
                <a16:creationId xmlns:a16="http://schemas.microsoft.com/office/drawing/2014/main" id="{F0502B9A-AAA6-CA1B-D645-3184B0D7F1DA}"/>
              </a:ext>
            </a:extLst>
          </p:cNvPr>
          <p:cNvSpPr/>
          <p:nvPr/>
        </p:nvSpPr>
        <p:spPr>
          <a:xfrm>
            <a:off x="1398263" y="362738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Grand Extra</a:t>
            </a:r>
          </a:p>
        </p:txBody>
      </p:sp>
      <p:sp>
        <p:nvSpPr>
          <p:cNvPr id="33" name="Rektangel: avrundede hjørner 32">
            <a:extLst>
              <a:ext uri="{FF2B5EF4-FFF2-40B4-BE49-F238E27FC236}">
                <a16:creationId xmlns:a16="http://schemas.microsoft.com/office/drawing/2014/main" id="{6861A3DB-9342-A420-A944-D669D6093921}"/>
              </a:ext>
            </a:extLst>
          </p:cNvPr>
          <p:cNvSpPr/>
          <p:nvPr/>
        </p:nvSpPr>
        <p:spPr>
          <a:xfrm>
            <a:off x="5898321" y="2822508"/>
            <a:ext cx="185075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Spillere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4" name="Rektangel: avrundede hjørner 33">
            <a:extLst>
              <a:ext uri="{FF2B5EF4-FFF2-40B4-BE49-F238E27FC236}">
                <a16:creationId xmlns:a16="http://schemas.microsoft.com/office/drawing/2014/main" id="{D73E9C2B-CF1C-06B9-87C1-4AAF1CCCA18D}"/>
              </a:ext>
            </a:extLst>
          </p:cNvPr>
          <p:cNvSpPr/>
          <p:nvPr/>
        </p:nvSpPr>
        <p:spPr>
          <a:xfrm>
            <a:off x="5898321" y="3218931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Trenere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6" name="Rektangel: avrundede hjørner 35">
            <a:extLst>
              <a:ext uri="{FF2B5EF4-FFF2-40B4-BE49-F238E27FC236}">
                <a16:creationId xmlns:a16="http://schemas.microsoft.com/office/drawing/2014/main" id="{1DDDF865-D6E8-B5CE-5F44-987B2C129DF5}"/>
              </a:ext>
            </a:extLst>
          </p:cNvPr>
          <p:cNvSpPr/>
          <p:nvPr/>
        </p:nvSpPr>
        <p:spPr>
          <a:xfrm>
            <a:off x="5898321" y="3616123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Dommere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5F0FBDC1-89D0-37EC-36EE-CCDBBF20A788}"/>
              </a:ext>
            </a:extLst>
          </p:cNvPr>
          <p:cNvSpPr/>
          <p:nvPr/>
        </p:nvSpPr>
        <p:spPr>
          <a:xfrm rot="5400000">
            <a:off x="5085853" y="3227557"/>
            <a:ext cx="1149116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Rekruttering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6C1CF66B-6D0E-D577-9249-1E1868C3F7C0}"/>
              </a:ext>
            </a:extLst>
          </p:cNvPr>
          <p:cNvSpPr/>
          <p:nvPr/>
        </p:nvSpPr>
        <p:spPr>
          <a:xfrm>
            <a:off x="1388389" y="281968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Bærekraft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8" name="Tittel 3">
            <a:extLst>
              <a:ext uri="{FF2B5EF4-FFF2-40B4-BE49-F238E27FC236}">
                <a16:creationId xmlns:a16="http://schemas.microsoft.com/office/drawing/2014/main" id="{DC24C9E9-1644-8489-B165-99C0E364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424" y="909457"/>
            <a:ext cx="9042400" cy="1020378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Strategiplan 2024-2027</a:t>
            </a:r>
          </a:p>
        </p:txBody>
      </p:sp>
      <p:pic>
        <p:nvPicPr>
          <p:cNvPr id="15" name="Picture 6" descr="http://www.ikgrand.no/Img/sponsorlogoer.png">
            <a:extLst>
              <a:ext uri="{FF2B5EF4-FFF2-40B4-BE49-F238E27FC236}">
                <a16:creationId xmlns:a16="http://schemas.microsoft.com/office/drawing/2014/main" id="{5D9BE6CB-C50F-1E22-B73D-0B159900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lassholder for bunntekst 1">
            <a:extLst>
              <a:ext uri="{FF2B5EF4-FFF2-40B4-BE49-F238E27FC236}">
                <a16:creationId xmlns:a16="http://schemas.microsoft.com/office/drawing/2014/main" id="{852A8BEA-0928-F1F4-9857-E76284B6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3EBBC647-107C-AC38-B569-C6EB6CA6622A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3754161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Organisasjon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BD81A3F-1B6B-3985-87D1-DE9CA059A5F1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B443F0DF-1E6B-BA0A-15EC-22BD97751C8E}"/>
              </a:ext>
            </a:extLst>
          </p:cNvPr>
          <p:cNvSpPr txBox="1"/>
          <p:nvPr/>
        </p:nvSpPr>
        <p:spPr>
          <a:xfrm>
            <a:off x="1048624" y="1951137"/>
            <a:ext cx="4989260" cy="388191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en robust og bærekraftig organisasjon, både i form av tydelig organisering av klubbens ulike organisasjonsledd, samt god økonomi og et bærekraftig antall medlemmer.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støtte opp om FNs bærekraftsmål.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fortsette og videreutvikle avdelingen Grand Extra, og tiltakene/prosjektene som gjennomføres innenfor avdelingen.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en venn for livet for alle sine relasjoner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6F2BF7E-BFF5-4BC1-89AA-94753A4FFD20}"/>
              </a:ext>
            </a:extLst>
          </p:cNvPr>
          <p:cNvSpPr txBox="1"/>
          <p:nvPr/>
        </p:nvSpPr>
        <p:spPr>
          <a:xfrm>
            <a:off x="6092599" y="1935872"/>
            <a:ext cx="4989260" cy="391596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utarbeide en organisasjonsplan som viser klubbens verdigrunnlag, målsetninger og organisasjonskart, samt arbeidsoppgaver og årshjul for de ulike organisasjonsledd.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utarbeide en ønsket fremtidsplan med tanke på antall medlemmer tilknyttet klubben.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utarbeide en tydelig beskrivelse av klubbens bidrag til FNs bærekraftsmål.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utarbeide en fremtidsrettet aktivitetsplan for avdelingen Grand Extra i forbindelse med gjennomføring av prosjekter og tiltak, samt hvordan dette blir bærekraftig, både økonomisk og i form av aktivitet.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20A851F1-4F9D-D8B6-6967-E5AEE8B7E8C1}"/>
              </a:ext>
            </a:extLst>
          </p:cNvPr>
          <p:cNvSpPr txBox="1"/>
          <p:nvPr/>
        </p:nvSpPr>
        <p:spPr>
          <a:xfrm>
            <a:off x="8029491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4" name="Picture 6" descr="http://www.ikgrand.no/Img/sponsorlogoer.png">
            <a:extLst>
              <a:ext uri="{FF2B5EF4-FFF2-40B4-BE49-F238E27FC236}">
                <a16:creationId xmlns:a16="http://schemas.microsoft.com/office/drawing/2014/main" id="{661A647E-FA7B-6776-4DFD-2EB39EAD8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ssholder for bunntekst 1">
            <a:extLst>
              <a:ext uri="{FF2B5EF4-FFF2-40B4-BE49-F238E27FC236}">
                <a16:creationId xmlns:a16="http://schemas.microsoft.com/office/drawing/2014/main" id="{0DE0D6C9-9A08-6D7D-7A67-8DBE8599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39C612F5-C675-D98D-1DFA-EFBC650DCE35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2590527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7" name="Rektangel: avrundede hjørner 16">
            <a:extLst>
              <a:ext uri="{FF2B5EF4-FFF2-40B4-BE49-F238E27FC236}">
                <a16:creationId xmlns:a16="http://schemas.microsoft.com/office/drawing/2014/main" id="{38257C89-950C-DE1A-88A8-CC3386AA532E}"/>
              </a:ext>
            </a:extLst>
          </p:cNvPr>
          <p:cNvSpPr/>
          <p:nvPr/>
        </p:nvSpPr>
        <p:spPr>
          <a:xfrm>
            <a:off x="4592699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Fotball - Sport</a:t>
            </a:r>
          </a:p>
        </p:txBody>
      </p:sp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382980" y="2292477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Organisasjon</a:t>
            </a:r>
          </a:p>
        </p:txBody>
      </p:sp>
      <p:sp>
        <p:nvSpPr>
          <p:cNvPr id="20" name="Rektangel: avrundede hjørner 19">
            <a:extLst>
              <a:ext uri="{FF2B5EF4-FFF2-40B4-BE49-F238E27FC236}">
                <a16:creationId xmlns:a16="http://schemas.microsoft.com/office/drawing/2014/main" id="{D975EA4B-E4BC-3877-4928-13A62863E1B0}"/>
              </a:ext>
            </a:extLst>
          </p:cNvPr>
          <p:cNvSpPr/>
          <p:nvPr/>
        </p:nvSpPr>
        <p:spPr>
          <a:xfrm>
            <a:off x="7801190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Økonomi og anlegg</a:t>
            </a:r>
          </a:p>
        </p:txBody>
      </p:sp>
      <p:sp>
        <p:nvSpPr>
          <p:cNvPr id="28" name="Rektangel: avrundede hjørner 27">
            <a:extLst>
              <a:ext uri="{FF2B5EF4-FFF2-40B4-BE49-F238E27FC236}">
                <a16:creationId xmlns:a16="http://schemas.microsoft.com/office/drawing/2014/main" id="{3558D84D-A999-D64C-534D-CB824B3895F2}"/>
              </a:ext>
            </a:extLst>
          </p:cNvPr>
          <p:cNvSpPr/>
          <p:nvPr/>
        </p:nvSpPr>
        <p:spPr>
          <a:xfrm>
            <a:off x="1388389" y="4021232"/>
            <a:ext cx="9567116" cy="1129424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GRAND BODØ 2027</a:t>
            </a:r>
          </a:p>
        </p:txBody>
      </p:sp>
      <p:sp>
        <p:nvSpPr>
          <p:cNvPr id="38" name="Rektangel: avrundede hjørner 37">
            <a:extLst>
              <a:ext uri="{FF2B5EF4-FFF2-40B4-BE49-F238E27FC236}">
                <a16:creationId xmlns:a16="http://schemas.microsoft.com/office/drawing/2014/main" id="{C8654CF0-3DE3-FF0C-FB87-B3CD1B37A8DE}"/>
              </a:ext>
            </a:extLst>
          </p:cNvPr>
          <p:cNvSpPr/>
          <p:nvPr/>
        </p:nvSpPr>
        <p:spPr>
          <a:xfrm>
            <a:off x="1400998" y="322255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Styret, administrasjon og ansatte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40" name="Rektangel: avrundede hjørner 39">
            <a:extLst>
              <a:ext uri="{FF2B5EF4-FFF2-40B4-BE49-F238E27FC236}">
                <a16:creationId xmlns:a16="http://schemas.microsoft.com/office/drawing/2014/main" id="{826D50EF-4528-6279-DCFA-E494333FE23C}"/>
              </a:ext>
            </a:extLst>
          </p:cNvPr>
          <p:cNvSpPr/>
          <p:nvPr/>
        </p:nvSpPr>
        <p:spPr>
          <a:xfrm rot="5400000">
            <a:off x="4235114" y="3193598"/>
            <a:ext cx="1152404" cy="40184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Kompetanse</a:t>
            </a:r>
          </a:p>
        </p:txBody>
      </p:sp>
      <p:sp>
        <p:nvSpPr>
          <p:cNvPr id="41" name="Rektangel: avrundede hjørner 40">
            <a:extLst>
              <a:ext uri="{FF2B5EF4-FFF2-40B4-BE49-F238E27FC236}">
                <a16:creationId xmlns:a16="http://schemas.microsoft.com/office/drawing/2014/main" id="{74E7D475-A63D-D091-0379-023D2529F5B9}"/>
              </a:ext>
            </a:extLst>
          </p:cNvPr>
          <p:cNvSpPr/>
          <p:nvPr/>
        </p:nvSpPr>
        <p:spPr>
          <a:xfrm rot="5400000">
            <a:off x="4668456" y="3226926"/>
            <a:ext cx="1150379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Kultur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D87665AB-FB6A-E63A-4399-22B1C98F6A8D}"/>
              </a:ext>
            </a:extLst>
          </p:cNvPr>
          <p:cNvSpPr/>
          <p:nvPr/>
        </p:nvSpPr>
        <p:spPr>
          <a:xfrm>
            <a:off x="7801190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Økonomi</a:t>
            </a: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2AE3532E-D487-350A-2CE3-0A90DDE61C9B}"/>
              </a:ext>
            </a:extLst>
          </p:cNvPr>
          <p:cNvSpPr/>
          <p:nvPr/>
        </p:nvSpPr>
        <p:spPr>
          <a:xfrm>
            <a:off x="9425733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Anlegg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A752D05E-2990-F21F-0654-F2FC2ACA4935}"/>
              </a:ext>
            </a:extLst>
          </p:cNvPr>
          <p:cNvSpPr/>
          <p:nvPr/>
        </p:nvSpPr>
        <p:spPr>
          <a:xfrm>
            <a:off x="7795428" y="3217697"/>
            <a:ext cx="1537593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Sponsorer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3E5BFE23-5A02-D184-27CD-93C5D807EC87}"/>
              </a:ext>
            </a:extLst>
          </p:cNvPr>
          <p:cNvSpPr/>
          <p:nvPr/>
        </p:nvSpPr>
        <p:spPr>
          <a:xfrm>
            <a:off x="9425732" y="321473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Aspmyra KG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E4DF54B4-697D-F368-2C02-68E2BE454E7F}"/>
              </a:ext>
            </a:extLst>
          </p:cNvPr>
          <p:cNvSpPr/>
          <p:nvPr/>
        </p:nvSpPr>
        <p:spPr>
          <a:xfrm>
            <a:off x="7801190" y="3613785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1B3B90A3-48E0-33EB-FB79-67975500B4D4}"/>
              </a:ext>
            </a:extLst>
          </p:cNvPr>
          <p:cNvSpPr/>
          <p:nvPr/>
        </p:nvSpPr>
        <p:spPr>
          <a:xfrm>
            <a:off x="9425733" y="3608950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FB9CB908-417B-633B-5164-EEBF79486D62}"/>
              </a:ext>
            </a:extLst>
          </p:cNvPr>
          <p:cNvSpPr/>
          <p:nvPr/>
        </p:nvSpPr>
        <p:spPr>
          <a:xfrm>
            <a:off x="3008065" y="3626946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Medlemmer</a:t>
            </a:r>
          </a:p>
        </p:txBody>
      </p:sp>
      <p:sp>
        <p:nvSpPr>
          <p:cNvPr id="32" name="Rektangel: avrundede hjørner 31">
            <a:extLst>
              <a:ext uri="{FF2B5EF4-FFF2-40B4-BE49-F238E27FC236}">
                <a16:creationId xmlns:a16="http://schemas.microsoft.com/office/drawing/2014/main" id="{F0502B9A-AAA6-CA1B-D645-3184B0D7F1DA}"/>
              </a:ext>
            </a:extLst>
          </p:cNvPr>
          <p:cNvSpPr/>
          <p:nvPr/>
        </p:nvSpPr>
        <p:spPr>
          <a:xfrm>
            <a:off x="1398263" y="362738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Grand Extra</a:t>
            </a:r>
          </a:p>
        </p:txBody>
      </p:sp>
      <p:sp>
        <p:nvSpPr>
          <p:cNvPr id="33" name="Rektangel: avrundede hjørner 32">
            <a:extLst>
              <a:ext uri="{FF2B5EF4-FFF2-40B4-BE49-F238E27FC236}">
                <a16:creationId xmlns:a16="http://schemas.microsoft.com/office/drawing/2014/main" id="{6861A3DB-9342-A420-A944-D669D6093921}"/>
              </a:ext>
            </a:extLst>
          </p:cNvPr>
          <p:cNvSpPr/>
          <p:nvPr/>
        </p:nvSpPr>
        <p:spPr>
          <a:xfrm>
            <a:off x="5898321" y="2822508"/>
            <a:ext cx="185075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Spillere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4" name="Rektangel: avrundede hjørner 33">
            <a:extLst>
              <a:ext uri="{FF2B5EF4-FFF2-40B4-BE49-F238E27FC236}">
                <a16:creationId xmlns:a16="http://schemas.microsoft.com/office/drawing/2014/main" id="{D73E9C2B-CF1C-06B9-87C1-4AAF1CCCA18D}"/>
              </a:ext>
            </a:extLst>
          </p:cNvPr>
          <p:cNvSpPr/>
          <p:nvPr/>
        </p:nvSpPr>
        <p:spPr>
          <a:xfrm>
            <a:off x="5898321" y="3218931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Trenere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6" name="Rektangel: avrundede hjørner 35">
            <a:extLst>
              <a:ext uri="{FF2B5EF4-FFF2-40B4-BE49-F238E27FC236}">
                <a16:creationId xmlns:a16="http://schemas.microsoft.com/office/drawing/2014/main" id="{1DDDF865-D6E8-B5CE-5F44-987B2C129DF5}"/>
              </a:ext>
            </a:extLst>
          </p:cNvPr>
          <p:cNvSpPr/>
          <p:nvPr/>
        </p:nvSpPr>
        <p:spPr>
          <a:xfrm>
            <a:off x="5898321" y="3616123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Dommere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5F0FBDC1-89D0-37EC-36EE-CCDBBF20A788}"/>
              </a:ext>
            </a:extLst>
          </p:cNvPr>
          <p:cNvSpPr/>
          <p:nvPr/>
        </p:nvSpPr>
        <p:spPr>
          <a:xfrm rot="5400000">
            <a:off x="5085853" y="3227557"/>
            <a:ext cx="1149116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Rekruttering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6C1CF66B-6D0E-D577-9249-1E1868C3F7C0}"/>
              </a:ext>
            </a:extLst>
          </p:cNvPr>
          <p:cNvSpPr/>
          <p:nvPr/>
        </p:nvSpPr>
        <p:spPr>
          <a:xfrm>
            <a:off x="1388389" y="281968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Bærekraft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8" name="Tittel 3">
            <a:extLst>
              <a:ext uri="{FF2B5EF4-FFF2-40B4-BE49-F238E27FC236}">
                <a16:creationId xmlns:a16="http://schemas.microsoft.com/office/drawing/2014/main" id="{755E1145-E45A-1823-F2D5-57A5C876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424" y="909457"/>
            <a:ext cx="9042400" cy="1020378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Strategiplan 2024-2027</a:t>
            </a:r>
          </a:p>
        </p:txBody>
      </p:sp>
      <p:pic>
        <p:nvPicPr>
          <p:cNvPr id="15" name="Picture 6" descr="http://www.ikgrand.no/Img/sponsorlogoer.png">
            <a:extLst>
              <a:ext uri="{FF2B5EF4-FFF2-40B4-BE49-F238E27FC236}">
                <a16:creationId xmlns:a16="http://schemas.microsoft.com/office/drawing/2014/main" id="{D1C06474-CC85-60BA-2D92-003675E3E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lassholder for bunntekst 1">
            <a:extLst>
              <a:ext uri="{FF2B5EF4-FFF2-40B4-BE49-F238E27FC236}">
                <a16:creationId xmlns:a16="http://schemas.microsoft.com/office/drawing/2014/main" id="{9C5DC8D4-A160-316D-6FD8-B2CF1AE0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AF25F659-E665-B492-67BA-2DE2625C4D3E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2851823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Fotball - Sport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216767D3-75A4-8399-7933-3E89DE6A1CA6}"/>
              </a:ext>
            </a:extLst>
          </p:cNvPr>
          <p:cNvSpPr/>
          <p:nvPr/>
        </p:nvSpPr>
        <p:spPr>
          <a:xfrm>
            <a:off x="4615359" y="1358238"/>
            <a:ext cx="296128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Spillere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78BCC9-A025-5BC7-8824-7CBCFBD86694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EB1C358-9039-3DA8-DBBC-B2FC810C65EC}"/>
              </a:ext>
            </a:extLst>
          </p:cNvPr>
          <p:cNvSpPr txBox="1"/>
          <p:nvPr/>
        </p:nvSpPr>
        <p:spPr>
          <a:xfrm>
            <a:off x="1048625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en attraktiv klubb å være spiller 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flest mulig spillere med lengst mulig, samt gi de som ønsker det muligheten til å bli best mulig.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utvikle både fotballspilleren og hele mennesket gjennom klubbens verdigrunnlag.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legge til rette for at hver enkelt spiller får mulighet til å utvikle seg basert på spillerens eget ståsted og ønske.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bli en av byens beste på keeperoppfølging og keepertrening.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09437DB-C814-34EC-F1F4-B3405436E270}"/>
              </a:ext>
            </a:extLst>
          </p:cNvPr>
          <p:cNvSpPr txBox="1"/>
          <p:nvPr/>
        </p:nvSpPr>
        <p:spPr>
          <a:xfrm>
            <a:off x="6092599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Klubben skal ha en tydelig overordnet plan på hvordan spillere rekrutteres til klubben.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Klubben skal ha en overordnet plan som omhandler spillerutvikling for hvert alderstrinn.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skal, hvis anledning, ha ansattressurser som følger opp enkeltspillere og lag med tanke på utvikling og aktivitet.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«plan B» for spillere som velger å slutte med fotball, og skal aktivt jobbe for å beholde de i et sosialt miljø tilknyttet klubben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føre statistikk på om årsak til at spillere slutter i Grand, primært ungdommer 13-19 år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F03E3EC-043A-9844-2201-7D35E51166D3}"/>
              </a:ext>
            </a:extLst>
          </p:cNvPr>
          <p:cNvSpPr txBox="1"/>
          <p:nvPr/>
        </p:nvSpPr>
        <p:spPr>
          <a:xfrm>
            <a:off x="8117044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6" name="Picture 6" descr="http://www.ikgrand.no/Img/sponsorlogoer.png">
            <a:extLst>
              <a:ext uri="{FF2B5EF4-FFF2-40B4-BE49-F238E27FC236}">
                <a16:creationId xmlns:a16="http://schemas.microsoft.com/office/drawing/2014/main" id="{1FED17D6-7B5D-20A3-9219-7BFB32228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10A88539-5940-0A1A-90F5-BF5F0593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EE9B33C3-CF74-3B7A-06F1-A774383278BB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2304887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Fotball - Sport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216767D3-75A4-8399-7933-3E89DE6A1CA6}"/>
              </a:ext>
            </a:extLst>
          </p:cNvPr>
          <p:cNvSpPr/>
          <p:nvPr/>
        </p:nvSpPr>
        <p:spPr>
          <a:xfrm>
            <a:off x="4615359" y="1358238"/>
            <a:ext cx="296128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Trenere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78BCC9-A025-5BC7-8824-7CBCFBD86694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EB1C358-9039-3DA8-DBBC-B2FC810C65EC}"/>
              </a:ext>
            </a:extLst>
          </p:cNvPr>
          <p:cNvSpPr txBox="1"/>
          <p:nvPr/>
        </p:nvSpPr>
        <p:spPr>
          <a:xfrm>
            <a:off x="1048625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en attraktiv klubb å være trener 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god på rekruttering av trenere.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tilrettelegge for at trenere tilknyttet klubben kan videreutvikle seg fra eget ståsted.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tilgjengelig trenerveileder som skal følge opp klubbens trenere.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stille med adekvat utstyr tilgjengelig for klubbens lag og trenere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legge til rette for et utviklende og sosialt trenermiljø</a:t>
            </a:r>
          </a:p>
          <a:p>
            <a:endParaRPr lang="nb-NO" sz="1400" dirty="0"/>
          </a:p>
          <a:p>
            <a:endParaRPr lang="nb-NO" sz="1400" dirty="0"/>
          </a:p>
          <a:p>
            <a:endParaRPr lang="nb-NO" sz="1400" dirty="0"/>
          </a:p>
          <a:p>
            <a:endParaRPr lang="nb-NO" sz="1400" dirty="0"/>
          </a:p>
          <a:p>
            <a:endParaRPr lang="nb-NO" sz="14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09437DB-C814-34EC-F1F4-B3405436E270}"/>
              </a:ext>
            </a:extLst>
          </p:cNvPr>
          <p:cNvSpPr txBox="1"/>
          <p:nvPr/>
        </p:nvSpPr>
        <p:spPr>
          <a:xfrm>
            <a:off x="6092599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sportsplan som beskriver rekruttering, utviklingsvei og oppfølging av trenere tilknyttet klubben.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eller flere kompetente trenerveiledere med tydelige rollebeskrivelser og årshjul for oppfølging.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utstyrsliste for lag og trenere.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trenerforum og samlinger av faglig og sosial kategori, fastsatt i et årshjul som er tilgjengelig for trenerne.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jobbe for at trenere fritas fra salgsdugnad for egne barn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kontraktfeste trenere for lag fra 13 år og oppover</a:t>
            </a: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F03E3EC-043A-9844-2201-7D35E51166D3}"/>
              </a:ext>
            </a:extLst>
          </p:cNvPr>
          <p:cNvSpPr txBox="1"/>
          <p:nvPr/>
        </p:nvSpPr>
        <p:spPr>
          <a:xfrm>
            <a:off x="8117044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6" name="Picture 6" descr="http://www.ikgrand.no/Img/sponsorlogoer.png">
            <a:extLst>
              <a:ext uri="{FF2B5EF4-FFF2-40B4-BE49-F238E27FC236}">
                <a16:creationId xmlns:a16="http://schemas.microsoft.com/office/drawing/2014/main" id="{F5EC3DF8-0348-456E-E676-A83F68CE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3F4BC670-CF9E-6AD6-B4A7-E678429B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D221124B-B12C-0F72-C2C9-16E8716C8BA5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3793192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Fotball - Sport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216767D3-75A4-8399-7933-3E89DE6A1CA6}"/>
              </a:ext>
            </a:extLst>
          </p:cNvPr>
          <p:cNvSpPr/>
          <p:nvPr/>
        </p:nvSpPr>
        <p:spPr>
          <a:xfrm>
            <a:off x="4615359" y="1358238"/>
            <a:ext cx="296128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Dommere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78BCC9-A025-5BC7-8824-7CBCFBD86694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EB1C358-9039-3DA8-DBBC-B2FC810C65EC}"/>
              </a:ext>
            </a:extLst>
          </p:cNvPr>
          <p:cNvSpPr txBox="1"/>
          <p:nvPr/>
        </p:nvSpPr>
        <p:spPr>
          <a:xfrm>
            <a:off x="1048625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en attraktiv klubb å være dommer 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klubben i kretsen med flest dommeroppdrag hver sesong.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være gode på rekruttering og utvikling av dommere.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tilrettelegge for at dommere tilknyttet klubben kan videreutvikle seg fra eget ståsted.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tilgjengelig dommerveileder som skal følge opp klubbens dommere.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legge til rette for et utviklende og sosialt dommermiljø</a:t>
            </a:r>
          </a:p>
          <a:p>
            <a:endParaRPr lang="nb-NO" sz="1400" dirty="0"/>
          </a:p>
          <a:p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09437DB-C814-34EC-F1F4-B3405436E270}"/>
              </a:ext>
            </a:extLst>
          </p:cNvPr>
          <p:cNvSpPr txBox="1"/>
          <p:nvPr/>
        </p:nvSpPr>
        <p:spPr>
          <a:xfrm>
            <a:off x="6092599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sportsplan som beskriver rekruttering, utviklingsvei og oppfølging av dommere tilknyttet klubben.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eller flere kompetente dommerveiledere med tydelige rollebeskrivelser og årshjul for oppfølging.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utstyrsliste for dommere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forum og samlinger av faglig og sosial kategori, fastsatt i et årshjul som er tilgjengelig for dommerne. </a:t>
            </a: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  <a:p>
            <a:pPr>
              <a:buClrTx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F03E3EC-043A-9844-2201-7D35E51166D3}"/>
              </a:ext>
            </a:extLst>
          </p:cNvPr>
          <p:cNvSpPr txBox="1"/>
          <p:nvPr/>
        </p:nvSpPr>
        <p:spPr>
          <a:xfrm>
            <a:off x="8117044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6" name="Picture 6" descr="http://www.ikgrand.no/Img/sponsorlogoer.png">
            <a:extLst>
              <a:ext uri="{FF2B5EF4-FFF2-40B4-BE49-F238E27FC236}">
                <a16:creationId xmlns:a16="http://schemas.microsoft.com/office/drawing/2014/main" id="{5E4C30BC-BCC7-B9BA-CE25-4A3C29959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BC2CD537-F600-E1A3-E8C1-52ACF63E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259C3AFD-7CA9-CCEE-BBA6-8E1776C41DA5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125518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7" name="Rektangel: avrundede hjørner 16">
            <a:extLst>
              <a:ext uri="{FF2B5EF4-FFF2-40B4-BE49-F238E27FC236}">
                <a16:creationId xmlns:a16="http://schemas.microsoft.com/office/drawing/2014/main" id="{38257C89-950C-DE1A-88A8-CC3386AA532E}"/>
              </a:ext>
            </a:extLst>
          </p:cNvPr>
          <p:cNvSpPr/>
          <p:nvPr/>
        </p:nvSpPr>
        <p:spPr>
          <a:xfrm>
            <a:off x="4592699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Fotball - Sport</a:t>
            </a:r>
          </a:p>
        </p:txBody>
      </p:sp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382980" y="2292477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Organisasjon</a:t>
            </a:r>
          </a:p>
        </p:txBody>
      </p:sp>
      <p:sp>
        <p:nvSpPr>
          <p:cNvPr id="20" name="Rektangel: avrundede hjørner 19">
            <a:extLst>
              <a:ext uri="{FF2B5EF4-FFF2-40B4-BE49-F238E27FC236}">
                <a16:creationId xmlns:a16="http://schemas.microsoft.com/office/drawing/2014/main" id="{D975EA4B-E4BC-3877-4928-13A62863E1B0}"/>
              </a:ext>
            </a:extLst>
          </p:cNvPr>
          <p:cNvSpPr/>
          <p:nvPr/>
        </p:nvSpPr>
        <p:spPr>
          <a:xfrm>
            <a:off x="7801190" y="2302190"/>
            <a:ext cx="315637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rgbClr val="F8F8F8"/>
                </a:solidFill>
              </a:rPr>
              <a:t>Økonomi og anlegg</a:t>
            </a:r>
          </a:p>
        </p:txBody>
      </p:sp>
      <p:sp>
        <p:nvSpPr>
          <p:cNvPr id="28" name="Rektangel: avrundede hjørner 27">
            <a:extLst>
              <a:ext uri="{FF2B5EF4-FFF2-40B4-BE49-F238E27FC236}">
                <a16:creationId xmlns:a16="http://schemas.microsoft.com/office/drawing/2014/main" id="{3558D84D-A999-D64C-534D-CB824B3895F2}"/>
              </a:ext>
            </a:extLst>
          </p:cNvPr>
          <p:cNvSpPr/>
          <p:nvPr/>
        </p:nvSpPr>
        <p:spPr>
          <a:xfrm>
            <a:off x="1382980" y="4021232"/>
            <a:ext cx="9572525" cy="1129424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GRAND BODØ 2027</a:t>
            </a:r>
          </a:p>
        </p:txBody>
      </p:sp>
      <p:sp>
        <p:nvSpPr>
          <p:cNvPr id="38" name="Rektangel: avrundede hjørner 37">
            <a:extLst>
              <a:ext uri="{FF2B5EF4-FFF2-40B4-BE49-F238E27FC236}">
                <a16:creationId xmlns:a16="http://schemas.microsoft.com/office/drawing/2014/main" id="{C8654CF0-3DE3-FF0C-FB87-B3CD1B37A8DE}"/>
              </a:ext>
            </a:extLst>
          </p:cNvPr>
          <p:cNvSpPr/>
          <p:nvPr/>
        </p:nvSpPr>
        <p:spPr>
          <a:xfrm>
            <a:off x="1400998" y="322255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Styret, administrasjon og ansatte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40" name="Rektangel: avrundede hjørner 39">
            <a:extLst>
              <a:ext uri="{FF2B5EF4-FFF2-40B4-BE49-F238E27FC236}">
                <a16:creationId xmlns:a16="http://schemas.microsoft.com/office/drawing/2014/main" id="{826D50EF-4528-6279-DCFA-E494333FE23C}"/>
              </a:ext>
            </a:extLst>
          </p:cNvPr>
          <p:cNvSpPr/>
          <p:nvPr/>
        </p:nvSpPr>
        <p:spPr>
          <a:xfrm rot="5400000">
            <a:off x="4235114" y="3193598"/>
            <a:ext cx="1152404" cy="40184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Kompetanse</a:t>
            </a:r>
          </a:p>
        </p:txBody>
      </p:sp>
      <p:sp>
        <p:nvSpPr>
          <p:cNvPr id="41" name="Rektangel: avrundede hjørner 40">
            <a:extLst>
              <a:ext uri="{FF2B5EF4-FFF2-40B4-BE49-F238E27FC236}">
                <a16:creationId xmlns:a16="http://schemas.microsoft.com/office/drawing/2014/main" id="{74E7D475-A63D-D091-0379-023D2529F5B9}"/>
              </a:ext>
            </a:extLst>
          </p:cNvPr>
          <p:cNvSpPr/>
          <p:nvPr/>
        </p:nvSpPr>
        <p:spPr>
          <a:xfrm rot="5400000">
            <a:off x="4668456" y="3226926"/>
            <a:ext cx="1150379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Kultur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D87665AB-FB6A-E63A-4399-22B1C98F6A8D}"/>
              </a:ext>
            </a:extLst>
          </p:cNvPr>
          <p:cNvSpPr/>
          <p:nvPr/>
        </p:nvSpPr>
        <p:spPr>
          <a:xfrm>
            <a:off x="7801190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Økonomi</a:t>
            </a: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2AE3532E-D487-350A-2CE3-0A90DDE61C9B}"/>
              </a:ext>
            </a:extLst>
          </p:cNvPr>
          <p:cNvSpPr/>
          <p:nvPr/>
        </p:nvSpPr>
        <p:spPr>
          <a:xfrm>
            <a:off x="9425733" y="2822508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Anlegg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A752D05E-2990-F21F-0654-F2FC2ACA4935}"/>
              </a:ext>
            </a:extLst>
          </p:cNvPr>
          <p:cNvSpPr/>
          <p:nvPr/>
        </p:nvSpPr>
        <p:spPr>
          <a:xfrm>
            <a:off x="7795428" y="3217697"/>
            <a:ext cx="1537593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Sponsorer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3E5BFE23-5A02-D184-27CD-93C5D807EC87}"/>
              </a:ext>
            </a:extLst>
          </p:cNvPr>
          <p:cNvSpPr/>
          <p:nvPr/>
        </p:nvSpPr>
        <p:spPr>
          <a:xfrm>
            <a:off x="9425732" y="321473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Aspmyra KG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E4DF54B4-697D-F368-2C02-68E2BE454E7F}"/>
              </a:ext>
            </a:extLst>
          </p:cNvPr>
          <p:cNvSpPr/>
          <p:nvPr/>
        </p:nvSpPr>
        <p:spPr>
          <a:xfrm>
            <a:off x="7801190" y="3613785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1B3B90A3-48E0-33EB-FB79-67975500B4D4}"/>
              </a:ext>
            </a:extLst>
          </p:cNvPr>
          <p:cNvSpPr/>
          <p:nvPr/>
        </p:nvSpPr>
        <p:spPr>
          <a:xfrm>
            <a:off x="9425733" y="3608950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Ressursgruppe</a:t>
            </a:r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FB9CB908-417B-633B-5164-EEBF79486D62}"/>
              </a:ext>
            </a:extLst>
          </p:cNvPr>
          <p:cNvSpPr/>
          <p:nvPr/>
        </p:nvSpPr>
        <p:spPr>
          <a:xfrm>
            <a:off x="3008065" y="3626946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Medlemmer</a:t>
            </a:r>
          </a:p>
        </p:txBody>
      </p:sp>
      <p:sp>
        <p:nvSpPr>
          <p:cNvPr id="32" name="Rektangel: avrundede hjørner 31">
            <a:extLst>
              <a:ext uri="{FF2B5EF4-FFF2-40B4-BE49-F238E27FC236}">
                <a16:creationId xmlns:a16="http://schemas.microsoft.com/office/drawing/2014/main" id="{F0502B9A-AAA6-CA1B-D645-3184B0D7F1DA}"/>
              </a:ext>
            </a:extLst>
          </p:cNvPr>
          <p:cNvSpPr/>
          <p:nvPr/>
        </p:nvSpPr>
        <p:spPr>
          <a:xfrm>
            <a:off x="1398263" y="3627382"/>
            <a:ext cx="1531831" cy="343778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Grand Extra</a:t>
            </a:r>
          </a:p>
        </p:txBody>
      </p:sp>
      <p:sp>
        <p:nvSpPr>
          <p:cNvPr id="33" name="Rektangel: avrundede hjørner 32">
            <a:extLst>
              <a:ext uri="{FF2B5EF4-FFF2-40B4-BE49-F238E27FC236}">
                <a16:creationId xmlns:a16="http://schemas.microsoft.com/office/drawing/2014/main" id="{6861A3DB-9342-A420-A944-D669D6093921}"/>
              </a:ext>
            </a:extLst>
          </p:cNvPr>
          <p:cNvSpPr/>
          <p:nvPr/>
        </p:nvSpPr>
        <p:spPr>
          <a:xfrm>
            <a:off x="5898321" y="2822508"/>
            <a:ext cx="185075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Spillere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4" name="Rektangel: avrundede hjørner 33">
            <a:extLst>
              <a:ext uri="{FF2B5EF4-FFF2-40B4-BE49-F238E27FC236}">
                <a16:creationId xmlns:a16="http://schemas.microsoft.com/office/drawing/2014/main" id="{D73E9C2B-CF1C-06B9-87C1-4AAF1CCCA18D}"/>
              </a:ext>
            </a:extLst>
          </p:cNvPr>
          <p:cNvSpPr/>
          <p:nvPr/>
        </p:nvSpPr>
        <p:spPr>
          <a:xfrm>
            <a:off x="5898321" y="3218931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Trenere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36" name="Rektangel: avrundede hjørner 35">
            <a:extLst>
              <a:ext uri="{FF2B5EF4-FFF2-40B4-BE49-F238E27FC236}">
                <a16:creationId xmlns:a16="http://schemas.microsoft.com/office/drawing/2014/main" id="{1DDDF865-D6E8-B5CE-5F44-987B2C129DF5}"/>
              </a:ext>
            </a:extLst>
          </p:cNvPr>
          <p:cNvSpPr/>
          <p:nvPr/>
        </p:nvSpPr>
        <p:spPr>
          <a:xfrm>
            <a:off x="5898321" y="3616123"/>
            <a:ext cx="1850752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Dommere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5F0FBDC1-89D0-37EC-36EE-CCDBBF20A788}"/>
              </a:ext>
            </a:extLst>
          </p:cNvPr>
          <p:cNvSpPr/>
          <p:nvPr/>
        </p:nvSpPr>
        <p:spPr>
          <a:xfrm rot="5400000">
            <a:off x="5085853" y="3227557"/>
            <a:ext cx="1149116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rgbClr val="F8F8F8"/>
                </a:solidFill>
              </a:rPr>
              <a:t>Rekruttering</a:t>
            </a:r>
            <a:endParaRPr lang="nb-NO" sz="1400" b="1" dirty="0">
              <a:solidFill>
                <a:srgbClr val="F8F8F8"/>
              </a:solidFill>
            </a:endParaRP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6C1CF66B-6D0E-D577-9249-1E1868C3F7C0}"/>
              </a:ext>
            </a:extLst>
          </p:cNvPr>
          <p:cNvSpPr/>
          <p:nvPr/>
        </p:nvSpPr>
        <p:spPr>
          <a:xfrm>
            <a:off x="1388389" y="2819689"/>
            <a:ext cx="3145203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Bærekraft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8" name="Tittel 3">
            <a:extLst>
              <a:ext uri="{FF2B5EF4-FFF2-40B4-BE49-F238E27FC236}">
                <a16:creationId xmlns:a16="http://schemas.microsoft.com/office/drawing/2014/main" id="{42E9CDD6-7889-9051-D309-88231FC2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424" y="909457"/>
            <a:ext cx="9042400" cy="1020378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Strategiplan 2024-2027</a:t>
            </a:r>
          </a:p>
        </p:txBody>
      </p:sp>
      <p:pic>
        <p:nvPicPr>
          <p:cNvPr id="15" name="Picture 6" descr="http://www.ikgrand.no/Img/sponsorlogoer.png">
            <a:extLst>
              <a:ext uri="{FF2B5EF4-FFF2-40B4-BE49-F238E27FC236}">
                <a16:creationId xmlns:a16="http://schemas.microsoft.com/office/drawing/2014/main" id="{A26F2AE1-5D8B-9029-1CEC-E8815EC7B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Plassholder for bunntekst 1">
            <a:extLst>
              <a:ext uri="{FF2B5EF4-FFF2-40B4-BE49-F238E27FC236}">
                <a16:creationId xmlns:a16="http://schemas.microsoft.com/office/drawing/2014/main" id="{5278A8F8-E881-5C70-0092-FF375F20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5B0EEAEA-ABBF-CF87-F9AE-DF445564A78C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2062121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: avrundede hjørner 17">
            <a:extLst>
              <a:ext uri="{FF2B5EF4-FFF2-40B4-BE49-F238E27FC236}">
                <a16:creationId xmlns:a16="http://schemas.microsoft.com/office/drawing/2014/main" id="{28900CD8-C710-42F3-A692-4F1F1690F019}"/>
              </a:ext>
            </a:extLst>
          </p:cNvPr>
          <p:cNvSpPr/>
          <p:nvPr/>
        </p:nvSpPr>
        <p:spPr>
          <a:xfrm>
            <a:off x="390088" y="535983"/>
            <a:ext cx="11392949" cy="54379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24" name="Bilde 23" descr="Et bilde som inneholder tegning&#10;&#10;Automatisk generert beskrivelse">
            <a:extLst>
              <a:ext uri="{FF2B5EF4-FFF2-40B4-BE49-F238E27FC236}">
                <a16:creationId xmlns:a16="http://schemas.microsoft.com/office/drawing/2014/main" id="{0FCA9F86-9AE1-405C-9F81-2CFD5A8CC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5" y="115599"/>
            <a:ext cx="645576" cy="49298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4662187-97A4-4C6D-A639-68A52C117C6A}"/>
              </a:ext>
            </a:extLst>
          </p:cNvPr>
          <p:cNvSpPr txBox="1"/>
          <p:nvPr/>
        </p:nvSpPr>
        <p:spPr>
          <a:xfrm>
            <a:off x="1048625" y="8389"/>
            <a:ext cx="1003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solidFill>
                <a:srgbClr val="F8F8F8"/>
              </a:solidFill>
            </a:endParaRPr>
          </a:p>
        </p:txBody>
      </p:sp>
      <p:pic>
        <p:nvPicPr>
          <p:cNvPr id="11" name="Bilde 10" descr="Et bilde som inneholder tegning&#10;&#10;Automatisk generert beskrivelse">
            <a:extLst>
              <a:ext uri="{FF2B5EF4-FFF2-40B4-BE49-F238E27FC236}">
                <a16:creationId xmlns:a16="http://schemas.microsoft.com/office/drawing/2014/main" id="{29299138-95CD-4397-8FE3-22A70E254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724" y="115599"/>
            <a:ext cx="645576" cy="492984"/>
          </a:xfrm>
          <a:prstGeom prst="rect">
            <a:avLst/>
          </a:prstGeom>
        </p:spPr>
      </p:pic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A50AB7D9-4DF1-D1BA-60F8-6EABB1030425}"/>
              </a:ext>
            </a:extLst>
          </p:cNvPr>
          <p:cNvSpPr/>
          <p:nvPr/>
        </p:nvSpPr>
        <p:spPr>
          <a:xfrm>
            <a:off x="1048625" y="798105"/>
            <a:ext cx="10033233" cy="467360"/>
          </a:xfrm>
          <a:prstGeom prst="roundRect">
            <a:avLst/>
          </a:prstGeom>
          <a:gradFill>
            <a:gsLst>
              <a:gs pos="8000">
                <a:srgbClr val="A50101"/>
              </a:gs>
              <a:gs pos="0">
                <a:schemeClr val="accent1">
                  <a:shade val="100000"/>
                  <a:alpha val="70000"/>
                </a:schemeClr>
              </a:gs>
              <a:gs pos="0">
                <a:schemeClr val="accent1">
                  <a:shade val="93000"/>
                  <a:satMod val="100000"/>
                  <a:lumMod val="93000"/>
                  <a:alpha val="70000"/>
                </a:schemeClr>
              </a:gs>
            </a:gsLst>
          </a:gra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rgbClr val="F8F8F8"/>
                </a:solidFill>
              </a:rPr>
              <a:t>Økonomi og anlegg</a:t>
            </a:r>
            <a:endParaRPr lang="nb-NO" b="1" dirty="0">
              <a:solidFill>
                <a:srgbClr val="F8F8F8"/>
              </a:solidFill>
            </a:endParaRP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216767D3-75A4-8399-7933-3E89DE6A1CA6}"/>
              </a:ext>
            </a:extLst>
          </p:cNvPr>
          <p:cNvSpPr/>
          <p:nvPr/>
        </p:nvSpPr>
        <p:spPr>
          <a:xfrm>
            <a:off x="4615359" y="1358238"/>
            <a:ext cx="2961281" cy="352575"/>
          </a:xfrm>
          <a:prstGeom prst="roundRect">
            <a:avLst/>
          </a:prstGeom>
          <a:gradFill>
            <a:gsLst>
              <a:gs pos="19000">
                <a:schemeClr val="accent1">
                  <a:shade val="100000"/>
                  <a:alpha val="70000"/>
                </a:schemeClr>
              </a:gs>
              <a:gs pos="100000">
                <a:schemeClr val="accent1">
                  <a:shade val="93000"/>
                  <a:satMod val="100000"/>
                  <a:lumMod val="93000"/>
                  <a:alpha val="6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rgbClr val="F8F8F8"/>
                </a:solidFill>
              </a:rPr>
              <a:t>Økonomi</a:t>
            </a:r>
            <a:endParaRPr lang="nb-NO" sz="1200" b="1" dirty="0">
              <a:solidFill>
                <a:srgbClr val="F8F8F8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278BCC9-A025-5BC7-8824-7CBCFBD86694}"/>
              </a:ext>
            </a:extLst>
          </p:cNvPr>
          <p:cNvSpPr txBox="1"/>
          <p:nvPr/>
        </p:nvSpPr>
        <p:spPr>
          <a:xfrm>
            <a:off x="2628685" y="1453974"/>
            <a:ext cx="1533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Målsetninger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EB1C358-9039-3DA8-DBBC-B2FC810C65EC}"/>
              </a:ext>
            </a:extLst>
          </p:cNvPr>
          <p:cNvSpPr txBox="1"/>
          <p:nvPr/>
        </p:nvSpPr>
        <p:spPr>
          <a:xfrm>
            <a:off x="1048625" y="1935872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en stabil og bærekraftig økonomi.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Grand Bodø skal ha en ressursgruppe tilknyttet økonomi og marked som skal sikre klubbens økonomi, samt sikre at forpliktelser og samarbeid overfor og med samarbeidspartnere blir overholdt.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Grand Bodø skal være attraktive for sponsormarkedet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09437DB-C814-34EC-F1F4-B3405436E270}"/>
              </a:ext>
            </a:extLst>
          </p:cNvPr>
          <p:cNvSpPr txBox="1"/>
          <p:nvPr/>
        </p:nvSpPr>
        <p:spPr>
          <a:xfrm>
            <a:off x="6095999" y="1934067"/>
            <a:ext cx="4989260" cy="36776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strukturert budsjetteringsprosess.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drifte forsvarlig knyttet til vedtatt budsjettrammer.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retningslinjer for behandling av avvik til økonomisk styring.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</a:rPr>
              <a:t>Klubben skal ha en markedsplan knyttet til samarbeidspartnere. 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F03E3EC-043A-9844-2201-7D35E51166D3}"/>
              </a:ext>
            </a:extLst>
          </p:cNvPr>
          <p:cNvSpPr txBox="1"/>
          <p:nvPr/>
        </p:nvSpPr>
        <p:spPr>
          <a:xfrm>
            <a:off x="8117044" y="1475211"/>
            <a:ext cx="795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ClrTx/>
              <a:buNone/>
            </a:pPr>
            <a:r>
              <a:rPr lang="nb-NO" sz="1800" b="1" dirty="0">
                <a:solidFill>
                  <a:schemeClr val="tx1"/>
                </a:solidFill>
              </a:rPr>
              <a:t>Tiltak</a:t>
            </a:r>
          </a:p>
        </p:txBody>
      </p:sp>
      <p:pic>
        <p:nvPicPr>
          <p:cNvPr id="6" name="Picture 6" descr="http://www.ikgrand.no/Img/sponsorlogoer.png">
            <a:extLst>
              <a:ext uri="{FF2B5EF4-FFF2-40B4-BE49-F238E27FC236}">
                <a16:creationId xmlns:a16="http://schemas.microsoft.com/office/drawing/2014/main" id="{9BD5490E-27C6-856A-BCF7-8E2DE4D15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85" y="6300709"/>
            <a:ext cx="2442939" cy="44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ssholder for bunntekst 1">
            <a:extLst>
              <a:ext uri="{FF2B5EF4-FFF2-40B4-BE49-F238E27FC236}">
                <a16:creationId xmlns:a16="http://schemas.microsoft.com/office/drawing/2014/main" id="{C95C90F5-C45B-7D78-B3C5-DC973D0B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208777"/>
            <a:ext cx="4836920" cy="649223"/>
          </a:xfrm>
        </p:spPr>
        <p:txBody>
          <a:bodyPr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I</a:t>
            </a:r>
            <a:r>
              <a:rPr lang="nb-NO" sz="1600" dirty="0">
                <a:solidFill>
                  <a:schemeClr val="accent5"/>
                </a:solidFill>
              </a:rPr>
              <a:t>nkludering</a:t>
            </a:r>
            <a:r>
              <a:rPr lang="nb-NO" sz="1600" dirty="0"/>
              <a:t>     -     </a:t>
            </a:r>
            <a:r>
              <a:rPr lang="nb-NO" sz="1600" dirty="0">
                <a:solidFill>
                  <a:srgbClr val="FF0000"/>
                </a:solidFill>
              </a:rPr>
              <a:t>K</a:t>
            </a:r>
            <a:r>
              <a:rPr lang="nb-NO" sz="1600" dirty="0"/>
              <a:t>valitet    -    </a:t>
            </a:r>
            <a:r>
              <a:rPr lang="nb-NO" sz="1600" dirty="0">
                <a:solidFill>
                  <a:srgbClr val="FF0000"/>
                </a:solidFill>
              </a:rPr>
              <a:t>G</a:t>
            </a:r>
            <a:r>
              <a:rPr lang="nb-NO" sz="1600" dirty="0"/>
              <a:t>lede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AA7C64AC-843C-E05C-B75A-6A785040BDA8}"/>
              </a:ext>
            </a:extLst>
          </p:cNvPr>
          <p:cNvSpPr txBox="1">
            <a:spLocks/>
          </p:cNvSpPr>
          <p:nvPr/>
        </p:nvSpPr>
        <p:spPr>
          <a:xfrm>
            <a:off x="4982025" y="6520913"/>
            <a:ext cx="2209074" cy="360938"/>
          </a:xfrm>
          <a:prstGeom prst="rec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1440" tIns="45720" rIns="91440" bIns="45720" rtlCol="0" anchor="ctr">
            <a:prstTxWarp prst="textArchUp">
              <a:avLst/>
            </a:prstTxWarp>
          </a:bodyPr>
          <a:lstStyle>
            <a:defPPr>
              <a:defRPr lang="nb-NO"/>
            </a:defPPr>
            <a:lvl1pPr marL="0" algn="l" defTabSz="914400" rtl="0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venn for livet!</a:t>
            </a:r>
          </a:p>
        </p:txBody>
      </p:sp>
    </p:spTree>
    <p:extLst>
      <p:ext uri="{BB962C8B-B14F-4D97-AF65-F5344CB8AC3E}">
        <p14:creationId xmlns:p14="http://schemas.microsoft.com/office/powerpoint/2010/main" val="4545486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28F5BEA95A8043BEFAF558E30F4B85" ma:contentTypeVersion="9" ma:contentTypeDescription="Opprett et nytt dokument." ma:contentTypeScope="" ma:versionID="8716cc347e8e285fcfa86d33baf08ce0">
  <xsd:schema xmlns:xsd="http://www.w3.org/2001/XMLSchema" xmlns:xs="http://www.w3.org/2001/XMLSchema" xmlns:p="http://schemas.microsoft.com/office/2006/metadata/properties" xmlns:ns2="8a874115-cedb-4a24-bf16-b1f6bd878b19" targetNamespace="http://schemas.microsoft.com/office/2006/metadata/properties" ma:root="true" ma:fieldsID="1692ea61ddf76431a264120095b63bb4" ns2:_="">
    <xsd:import namespace="8a874115-cedb-4a24-bf16-b1f6bd878b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74115-cedb-4a24-bf16-b1f6bd878b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85C30-CCE4-42A8-B9B4-D9E0D3541380}">
  <ds:schemaRefs>
    <ds:schemaRef ds:uri="http://schemas.microsoft.com/office/2006/documentManagement/types"/>
    <ds:schemaRef ds:uri="8a874115-cedb-4a24-bf16-b1f6bd878b1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3B82A0-75FE-40C7-BC7D-C8C60C34E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74115-cedb-4a24-bf16-b1f6bd878b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6CF114-0431-4ABC-9EEF-A0306EF3F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64765</TotalTime>
  <Words>1034</Words>
  <Application>Microsoft Office PowerPoint</Application>
  <PresentationFormat>Widescreen</PresentationFormat>
  <Paragraphs>211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ADLaM Display</vt:lpstr>
      <vt:lpstr>Arial</vt:lpstr>
      <vt:lpstr>Calibri</vt:lpstr>
      <vt:lpstr>Garamond</vt:lpstr>
      <vt:lpstr>Wingdings</vt:lpstr>
      <vt:lpstr>NewsPrint</vt:lpstr>
      <vt:lpstr>PowerPoint-presentasjon</vt:lpstr>
      <vt:lpstr>Strategiplan 2024-2027</vt:lpstr>
      <vt:lpstr>PowerPoint-presentasjon</vt:lpstr>
      <vt:lpstr>Strategiplan 2024-2027</vt:lpstr>
      <vt:lpstr>PowerPoint-presentasjon</vt:lpstr>
      <vt:lpstr>PowerPoint-presentasjon</vt:lpstr>
      <vt:lpstr>PowerPoint-presentasjon</vt:lpstr>
      <vt:lpstr>Strategiplan 2024-2027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I HUNDRE</dc:title>
  <dc:creator>Vidar Stormo</dc:creator>
  <cp:lastModifiedBy>Erlend Asbøl</cp:lastModifiedBy>
  <cp:revision>209</cp:revision>
  <cp:lastPrinted>2020-05-05T07:51:12Z</cp:lastPrinted>
  <dcterms:created xsi:type="dcterms:W3CDTF">2016-10-05T18:26:00Z</dcterms:created>
  <dcterms:modified xsi:type="dcterms:W3CDTF">2024-03-08T08:52:29Z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0x010100BF28F5BEA95A8043BEFAF558E30F4B85</vt:lpwstr>
  </property>
</Properties>
</file>